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7_EAEACAAF.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072578953" r:id="rId3"/>
    <p:sldId id="260" r:id="rId4"/>
    <p:sldId id="261" r:id="rId5"/>
    <p:sldId id="2072578954" r:id="rId6"/>
    <p:sldId id="263" r:id="rId7"/>
    <p:sldId id="2072578949" r:id="rId8"/>
    <p:sldId id="2072578951" r:id="rId9"/>
    <p:sldId id="2072578950" r:id="rId10"/>
    <p:sldId id="2072578952" r:id="rId11"/>
    <p:sldId id="2072578947" r:id="rId12"/>
    <p:sldId id="2072578945" r:id="rId13"/>
    <p:sldId id="2072578955" r:id="rId14"/>
    <p:sldId id="2072578956" r:id="rId15"/>
    <p:sldId id="2072578957" r:id="rId16"/>
    <p:sldId id="20725789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583739-365D-48D3-F9E7-7899AA54B73D}" name="Julie Pruiett" initials="JP" userId="S::Julie.Pruiett@odl.com::dffd04cc-f3d8-46d6-9e5b-4f765f3a0d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7A5B"/>
    <a:srgbClr val="A5BAC8"/>
    <a:srgbClr val="14344F"/>
    <a:srgbClr val="A5431C"/>
    <a:srgbClr val="005953"/>
    <a:srgbClr val="55565A"/>
    <a:srgbClr val="AED8D2"/>
    <a:srgbClr val="1A3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4F14E-0D5F-4A42-A95F-94376346811F}" v="2" dt="2024-02-16T17:55:58.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225" autoAdjust="0"/>
  </p:normalViewPr>
  <p:slideViewPr>
    <p:cSldViewPr snapToGrid="0">
      <p:cViewPr varScale="1">
        <p:scale>
          <a:sx n="99" d="100"/>
          <a:sy n="99"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ena Bonarski" userId="86efb56e-e9d2-497c-a4f9-56c3e592d2e5" providerId="ADAL" clId="{5634F14E-0D5F-4A42-A95F-94376346811F}"/>
    <pc:docChg chg="custSel addSld delSld modSld">
      <pc:chgData name="Serena Bonarski" userId="86efb56e-e9d2-497c-a4f9-56c3e592d2e5" providerId="ADAL" clId="{5634F14E-0D5F-4A42-A95F-94376346811F}" dt="2024-02-16T19:19:51.908" v="60" actId="47"/>
      <pc:docMkLst>
        <pc:docMk/>
      </pc:docMkLst>
      <pc:sldChg chg="modNotesTx">
        <pc:chgData name="Serena Bonarski" userId="86efb56e-e9d2-497c-a4f9-56c3e592d2e5" providerId="ADAL" clId="{5634F14E-0D5F-4A42-A95F-94376346811F}" dt="2024-02-16T19:19:45.605" v="59" actId="20577"/>
        <pc:sldMkLst>
          <pc:docMk/>
          <pc:sldMk cId="3941255855" sldId="263"/>
        </pc:sldMkLst>
      </pc:sldChg>
      <pc:sldChg chg="del">
        <pc:chgData name="Serena Bonarski" userId="86efb56e-e9d2-497c-a4f9-56c3e592d2e5" providerId="ADAL" clId="{5634F14E-0D5F-4A42-A95F-94376346811F}" dt="2024-02-16T17:56:05.426" v="10" actId="47"/>
        <pc:sldMkLst>
          <pc:docMk/>
          <pc:sldMk cId="3583914886" sldId="2072578946"/>
        </pc:sldMkLst>
      </pc:sldChg>
      <pc:sldChg chg="addSp delSp modSp mod">
        <pc:chgData name="Serena Bonarski" userId="86efb56e-e9d2-497c-a4f9-56c3e592d2e5" providerId="ADAL" clId="{5634F14E-0D5F-4A42-A95F-94376346811F}" dt="2024-02-15T21:53:53.582" v="8" actId="166"/>
        <pc:sldMkLst>
          <pc:docMk/>
          <pc:sldMk cId="641386285" sldId="2072578949"/>
        </pc:sldMkLst>
        <pc:spChg chg="add mod ord">
          <ac:chgData name="Serena Bonarski" userId="86efb56e-e9d2-497c-a4f9-56c3e592d2e5" providerId="ADAL" clId="{5634F14E-0D5F-4A42-A95F-94376346811F}" dt="2024-02-15T21:53:53.582" v="8" actId="166"/>
          <ac:spMkLst>
            <pc:docMk/>
            <pc:sldMk cId="641386285" sldId="2072578949"/>
            <ac:spMk id="5" creationId="{8F28C9A2-723A-6F74-1880-383329037B65}"/>
          </ac:spMkLst>
        </pc:spChg>
        <pc:spChg chg="del">
          <ac:chgData name="Serena Bonarski" userId="86efb56e-e9d2-497c-a4f9-56c3e592d2e5" providerId="ADAL" clId="{5634F14E-0D5F-4A42-A95F-94376346811F}" dt="2024-02-15T21:52:51.704" v="3" actId="478"/>
          <ac:spMkLst>
            <pc:docMk/>
            <pc:sldMk cId="641386285" sldId="2072578949"/>
            <ac:spMk id="8" creationId="{776E0CCF-00B1-A763-2BBB-860F9850B208}"/>
          </ac:spMkLst>
        </pc:spChg>
        <pc:picChg chg="add mod ord modCrop">
          <ac:chgData name="Serena Bonarski" userId="86efb56e-e9d2-497c-a4f9-56c3e592d2e5" providerId="ADAL" clId="{5634F14E-0D5F-4A42-A95F-94376346811F}" dt="2024-02-15T21:53:16.781" v="4" actId="732"/>
          <ac:picMkLst>
            <pc:docMk/>
            <pc:sldMk cId="641386285" sldId="2072578949"/>
            <ac:picMk id="3" creationId="{157CF0E2-025A-0D30-496D-22328422889A}"/>
          </ac:picMkLst>
        </pc:picChg>
        <pc:picChg chg="add mod ord modCrop">
          <ac:chgData name="Serena Bonarski" userId="86efb56e-e9d2-497c-a4f9-56c3e592d2e5" providerId="ADAL" clId="{5634F14E-0D5F-4A42-A95F-94376346811F}" dt="2024-02-15T21:53:45.393" v="7" actId="732"/>
          <ac:picMkLst>
            <pc:docMk/>
            <pc:sldMk cId="641386285" sldId="2072578949"/>
            <ac:picMk id="4" creationId="{0A903838-F0A2-043F-628F-6C7875EDA2FF}"/>
          </ac:picMkLst>
        </pc:picChg>
        <pc:picChg chg="add mod">
          <ac:chgData name="Serena Bonarski" userId="86efb56e-e9d2-497c-a4f9-56c3e592d2e5" providerId="ADAL" clId="{5634F14E-0D5F-4A42-A95F-94376346811F}" dt="2024-02-15T21:53:35.151" v="6" actId="1076"/>
          <ac:picMkLst>
            <pc:docMk/>
            <pc:sldMk cId="641386285" sldId="2072578949"/>
            <ac:picMk id="7" creationId="{22B3FF53-9CF1-60CF-BFB0-9A8FE3560F8E}"/>
          </ac:picMkLst>
        </pc:picChg>
        <pc:picChg chg="del">
          <ac:chgData name="Serena Bonarski" userId="86efb56e-e9d2-497c-a4f9-56c3e592d2e5" providerId="ADAL" clId="{5634F14E-0D5F-4A42-A95F-94376346811F}" dt="2024-02-15T21:52:50.047" v="2" actId="478"/>
          <ac:picMkLst>
            <pc:docMk/>
            <pc:sldMk cId="641386285" sldId="2072578949"/>
            <ac:picMk id="14" creationId="{3D79CEAE-EF99-8793-8D4A-2B73258AC775}"/>
          </ac:picMkLst>
        </pc:picChg>
      </pc:sldChg>
      <pc:sldChg chg="add del">
        <pc:chgData name="Serena Bonarski" userId="86efb56e-e9d2-497c-a4f9-56c3e592d2e5" providerId="ADAL" clId="{5634F14E-0D5F-4A42-A95F-94376346811F}" dt="2024-02-16T19:19:51.908" v="60" actId="47"/>
        <pc:sldMkLst>
          <pc:docMk/>
          <pc:sldMk cId="4043873005" sldId="2072578959"/>
        </pc:sldMkLst>
      </pc:sldChg>
    </pc:docChg>
  </pc:docChgLst>
</pc:chgInfo>
</file>

<file path=ppt/comments/modernComment_107_EAEACAAF.xml><?xml version="1.0" encoding="utf-8"?>
<p188:cmLst xmlns:a="http://schemas.openxmlformats.org/drawingml/2006/main" xmlns:r="http://schemas.openxmlformats.org/officeDocument/2006/relationships" xmlns:p188="http://schemas.microsoft.com/office/powerpoint/2018/8/main">
  <p188:cm id="{E0E8766A-9483-41D8-84FB-B624B60A2B00}" authorId="{05583739-365D-48D3-F9E7-7899AA54B73D}" status="resolved" created="2024-02-13T17:09:39.354" complete="100000">
    <ac:txMkLst xmlns:ac="http://schemas.microsoft.com/office/drawing/2013/main/command">
      <pc:docMk xmlns:pc="http://schemas.microsoft.com/office/powerpoint/2013/main/command"/>
      <pc:sldMk xmlns:pc="http://schemas.microsoft.com/office/powerpoint/2013/main/command" cId="3941255855" sldId="263"/>
      <ac:spMk id="3" creationId="{8E776D8C-9F96-CBCB-01EA-56ECCD49BB7F}"/>
      <ac:txMk cp="12" len="1">
        <ac:context len="77" hash="762606589"/>
      </ac:txMk>
    </ac:txMkLst>
    <p188:pos x="3163370" y="274277"/>
    <p188:txBody>
      <a:bodyPr/>
      <a:lstStyle/>
      <a:p>
        <a:r>
          <a:rPr lang="en-US"/>
          <a:t>experience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1D155-67DE-4B6A-B90A-581E0D56A43B}"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FD816-B75B-42B8-89B6-2E7179613FBD}" type="slidenum">
              <a:rPr lang="en-US" smtClean="0"/>
              <a:t>‹#›</a:t>
            </a:fld>
            <a:endParaRPr lang="en-US"/>
          </a:p>
        </p:txBody>
      </p:sp>
    </p:spTree>
    <p:extLst>
      <p:ext uri="{BB962C8B-B14F-4D97-AF65-F5344CB8AC3E}">
        <p14:creationId xmlns:p14="http://schemas.microsoft.com/office/powerpoint/2010/main" val="239901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moving from Oracle EBS, or E-Business Suite, to Oracle Fusion. In addition to being a more modern technology, we are moving to a cloud-based ERP with Oracle Fusion, which is more secure, scalable, and future-proof than our on-premise ERP today. We chose Oracle Fusion after an extensive research and selection process, and we are very happy with the decision we made. As a side benefit, because we remained with Oracle, you will not see many changes to your interactions with us.</a:t>
            </a:r>
          </a:p>
        </p:txBody>
      </p:sp>
      <p:sp>
        <p:nvSpPr>
          <p:cNvPr id="4" name="Slide Number Placeholder 3"/>
          <p:cNvSpPr>
            <a:spLocks noGrp="1"/>
          </p:cNvSpPr>
          <p:nvPr>
            <p:ph type="sldNum" sz="quarter" idx="5"/>
          </p:nvPr>
        </p:nvSpPr>
        <p:spPr/>
        <p:txBody>
          <a:bodyPr/>
          <a:lstStyle/>
          <a:p>
            <a:fld id="{4AE5C6C0-5797-474C-B355-E9B58CEC5E9F}" type="slidenum">
              <a:rPr lang="en-US" smtClean="0"/>
              <a:t>3</a:t>
            </a:fld>
            <a:endParaRPr lang="en-US"/>
          </a:p>
        </p:txBody>
      </p:sp>
    </p:spTree>
    <p:extLst>
      <p:ext uri="{BB962C8B-B14F-4D97-AF65-F5344CB8AC3E}">
        <p14:creationId xmlns:p14="http://schemas.microsoft.com/office/powerpoint/2010/main" val="408676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Invoices will have all of the same information, but a different layout.</a:t>
            </a:r>
          </a:p>
        </p:txBody>
      </p:sp>
      <p:sp>
        <p:nvSpPr>
          <p:cNvPr id="4" name="Slide Number Placeholder 3"/>
          <p:cNvSpPr>
            <a:spLocks noGrp="1"/>
          </p:cNvSpPr>
          <p:nvPr>
            <p:ph type="sldNum" sz="quarter" idx="5"/>
          </p:nvPr>
        </p:nvSpPr>
        <p:spPr/>
        <p:txBody>
          <a:bodyPr/>
          <a:lstStyle/>
          <a:p>
            <a:fld id="{A8B5A008-201C-435D-973A-478B518C7967}" type="slidenum">
              <a:rPr lang="en-US" smtClean="0"/>
              <a:t>12</a:t>
            </a:fld>
            <a:endParaRPr lang="en-US"/>
          </a:p>
        </p:txBody>
      </p:sp>
    </p:spTree>
    <p:extLst>
      <p:ext uri="{BB962C8B-B14F-4D97-AF65-F5344CB8AC3E}">
        <p14:creationId xmlns:p14="http://schemas.microsoft.com/office/powerpoint/2010/main" val="201425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moving from heavily “coded” item descriptions to descriptions with more information in plain English. One limitation that you will note is that our new system has some difficulty with fractions, so the decimals may take some getting used to. For example, in this description, you can see that a 5/8” GBG bar is called out as “0.625 bar.”</a:t>
            </a:r>
          </a:p>
        </p:txBody>
      </p:sp>
      <p:sp>
        <p:nvSpPr>
          <p:cNvPr id="4" name="Slide Number Placeholder 3"/>
          <p:cNvSpPr>
            <a:spLocks noGrp="1"/>
          </p:cNvSpPr>
          <p:nvPr>
            <p:ph type="sldNum" sz="quarter" idx="5"/>
          </p:nvPr>
        </p:nvSpPr>
        <p:spPr/>
        <p:txBody>
          <a:bodyPr/>
          <a:lstStyle/>
          <a:p>
            <a:fld id="{EAFFD816-B75B-42B8-89B6-2E7179613FBD}" type="slidenum">
              <a:rPr lang="en-US" smtClean="0"/>
              <a:t>13</a:t>
            </a:fld>
            <a:endParaRPr lang="en-US"/>
          </a:p>
        </p:txBody>
      </p:sp>
    </p:spTree>
    <p:extLst>
      <p:ext uri="{BB962C8B-B14F-4D97-AF65-F5344CB8AC3E}">
        <p14:creationId xmlns:p14="http://schemas.microsoft.com/office/powerpoint/2010/main" val="391199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bit of an eyesore, but it walks through word-by-word what each element of the new item description means. This will vary slightly by the type of product – for example, enclosed blinds will include information about the blind color and operator, and </a:t>
            </a:r>
            <a:r>
              <a:rPr lang="en-US" dirty="0" err="1"/>
              <a:t>camed</a:t>
            </a:r>
            <a:r>
              <a:rPr lang="en-US" dirty="0"/>
              <a:t> units will include information for the float glass and finish type.</a:t>
            </a:r>
          </a:p>
        </p:txBody>
      </p:sp>
      <p:sp>
        <p:nvSpPr>
          <p:cNvPr id="4" name="Slide Number Placeholder 3"/>
          <p:cNvSpPr>
            <a:spLocks noGrp="1"/>
          </p:cNvSpPr>
          <p:nvPr>
            <p:ph type="sldNum" sz="quarter" idx="5"/>
          </p:nvPr>
        </p:nvSpPr>
        <p:spPr/>
        <p:txBody>
          <a:bodyPr/>
          <a:lstStyle/>
          <a:p>
            <a:fld id="{EAFFD816-B75B-42B8-89B6-2E7179613FBD}" type="slidenum">
              <a:rPr lang="en-US" smtClean="0"/>
              <a:t>14</a:t>
            </a:fld>
            <a:endParaRPr lang="en-US"/>
          </a:p>
        </p:txBody>
      </p:sp>
    </p:spTree>
    <p:extLst>
      <p:ext uri="{BB962C8B-B14F-4D97-AF65-F5344CB8AC3E}">
        <p14:creationId xmlns:p14="http://schemas.microsoft.com/office/powerpoint/2010/main" val="370689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are changing our order intake email for non-EDI orders to be much simpler. Instead of having different intake emails for each customer service rep, we’ve streamlined the process so that all orders can be sent to pro.orders@odl.com.</a:t>
            </a:r>
          </a:p>
        </p:txBody>
      </p:sp>
      <p:sp>
        <p:nvSpPr>
          <p:cNvPr id="4" name="Slide Number Placeholder 3"/>
          <p:cNvSpPr>
            <a:spLocks noGrp="1"/>
          </p:cNvSpPr>
          <p:nvPr>
            <p:ph type="sldNum" sz="quarter" idx="5"/>
          </p:nvPr>
        </p:nvSpPr>
        <p:spPr/>
        <p:txBody>
          <a:bodyPr/>
          <a:lstStyle/>
          <a:p>
            <a:fld id="{EAFFD816-B75B-42B8-89B6-2E7179613FBD}" type="slidenum">
              <a:rPr lang="en-US" smtClean="0"/>
              <a:t>15</a:t>
            </a:fld>
            <a:endParaRPr lang="en-US"/>
          </a:p>
        </p:txBody>
      </p:sp>
    </p:spTree>
    <p:extLst>
      <p:ext uri="{BB962C8B-B14F-4D97-AF65-F5344CB8AC3E}">
        <p14:creationId xmlns:p14="http://schemas.microsoft.com/office/powerpoint/2010/main" val="4580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in advance for your patience as we upgrade to our new ERP. As a reminder, we will be pausing operations from February 29 through March 4, resuming business as usual on March 5. Please let me know what questions you have for me. Our intent is to make this go as smoothly as possible for you.</a:t>
            </a:r>
          </a:p>
        </p:txBody>
      </p:sp>
      <p:sp>
        <p:nvSpPr>
          <p:cNvPr id="4" name="Slide Number Placeholder 3"/>
          <p:cNvSpPr>
            <a:spLocks noGrp="1"/>
          </p:cNvSpPr>
          <p:nvPr>
            <p:ph type="sldNum" sz="quarter" idx="5"/>
          </p:nvPr>
        </p:nvSpPr>
        <p:spPr/>
        <p:txBody>
          <a:bodyPr/>
          <a:lstStyle/>
          <a:p>
            <a:fld id="{EAFFD816-B75B-42B8-89B6-2E7179613FBD}" type="slidenum">
              <a:rPr lang="en-US" smtClean="0"/>
              <a:t>16</a:t>
            </a:fld>
            <a:endParaRPr lang="en-US"/>
          </a:p>
        </p:txBody>
      </p:sp>
    </p:spTree>
    <p:extLst>
      <p:ext uri="{BB962C8B-B14F-4D97-AF65-F5344CB8AC3E}">
        <p14:creationId xmlns:p14="http://schemas.microsoft.com/office/powerpoint/2010/main" val="2109574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undertook this upgrade because it aligned with our short- and long-term company goals:</a:t>
            </a:r>
          </a:p>
          <a:p>
            <a:pPr marL="228600" indent="-228600">
              <a:buAutoNum type="arabicPeriod"/>
            </a:pPr>
            <a:r>
              <a:rPr lang="en-US" dirty="0"/>
              <a:t>Growth &amp; Innovation: We’re in a season of tremendous growth, and we needed an ERP that could grow with us. Oracle Fusion gives us the robust features we need to grow all aspects of our business.</a:t>
            </a:r>
          </a:p>
          <a:p>
            <a:pPr marL="228600" indent="-228600">
              <a:buAutoNum type="arabicPeriod"/>
            </a:pPr>
            <a:r>
              <a:rPr lang="en-US" dirty="0"/>
              <a:t>Employee Value: Our fantastic people can only do their best work with the right tools. We’re empowering our teammates to create more value for each other and for you, our customer.</a:t>
            </a:r>
          </a:p>
          <a:p>
            <a:pPr marL="228600" indent="-228600">
              <a:buAutoNum type="arabicPeriod"/>
            </a:pPr>
            <a:r>
              <a:rPr lang="en-US" dirty="0"/>
              <a:t>Organizational Excellence: We have aligned our processes with industry best practices and built more automation into every part of the business, which makes us nimbler and cuts down on waste.</a:t>
            </a:r>
          </a:p>
        </p:txBody>
      </p:sp>
      <p:sp>
        <p:nvSpPr>
          <p:cNvPr id="4" name="Slide Number Placeholder 3"/>
          <p:cNvSpPr>
            <a:spLocks noGrp="1"/>
          </p:cNvSpPr>
          <p:nvPr>
            <p:ph type="sldNum" sz="quarter" idx="5"/>
          </p:nvPr>
        </p:nvSpPr>
        <p:spPr/>
        <p:txBody>
          <a:bodyPr/>
          <a:lstStyle/>
          <a:p>
            <a:fld id="{4AE5C6C0-5797-474C-B355-E9B58CEC5E9F}" type="slidenum">
              <a:rPr lang="en-US" smtClean="0"/>
              <a:t>4</a:t>
            </a:fld>
            <a:endParaRPr lang="en-US"/>
          </a:p>
        </p:txBody>
      </p:sp>
    </p:spTree>
    <p:extLst>
      <p:ext uri="{BB962C8B-B14F-4D97-AF65-F5344CB8AC3E}">
        <p14:creationId xmlns:p14="http://schemas.microsoft.com/office/powerpoint/2010/main" val="14899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go over the changes you can expect to see.</a:t>
            </a:r>
          </a:p>
        </p:txBody>
      </p:sp>
      <p:sp>
        <p:nvSpPr>
          <p:cNvPr id="4" name="Slide Number Placeholder 3"/>
          <p:cNvSpPr>
            <a:spLocks noGrp="1"/>
          </p:cNvSpPr>
          <p:nvPr>
            <p:ph type="sldNum" sz="quarter" idx="5"/>
          </p:nvPr>
        </p:nvSpPr>
        <p:spPr/>
        <p:txBody>
          <a:bodyPr/>
          <a:lstStyle/>
          <a:p>
            <a:fld id="{EAFFD816-B75B-42B8-89B6-2E7179613FBD}" type="slidenum">
              <a:rPr lang="en-US" smtClean="0"/>
              <a:t>5</a:t>
            </a:fld>
            <a:endParaRPr lang="en-US"/>
          </a:p>
        </p:txBody>
      </p:sp>
    </p:spTree>
    <p:extLst>
      <p:ext uri="{BB962C8B-B14F-4D97-AF65-F5344CB8AC3E}">
        <p14:creationId xmlns:p14="http://schemas.microsoft.com/office/powerpoint/2010/main" val="3570890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Thankfully, it’s not much. You’ll feel, more than see, your ODL contacts spending time on what matters to you and less on what doesn’t, and in the quality of the information that both me, the salesperson, and your customer service representative can provide.</a:t>
            </a:r>
          </a:p>
          <a:p>
            <a:endParaRPr lang="en-US" dirty="0"/>
          </a:p>
          <a:p>
            <a:r>
              <a:rPr lang="en-US" dirty="0"/>
              <a:t>You’ll see in the next few slides all of the document design changes, item description changes, and order entry changes we’re making as part of this upgrade. There are no changes to shipping labels.</a:t>
            </a:r>
          </a:p>
        </p:txBody>
      </p:sp>
      <p:sp>
        <p:nvSpPr>
          <p:cNvPr id="4" name="Slide Number Placeholder 3"/>
          <p:cNvSpPr>
            <a:spLocks noGrp="1"/>
          </p:cNvSpPr>
          <p:nvPr>
            <p:ph type="sldNum" sz="quarter" idx="5"/>
          </p:nvPr>
        </p:nvSpPr>
        <p:spPr/>
        <p:txBody>
          <a:bodyPr/>
          <a:lstStyle/>
          <a:p>
            <a:fld id="{EAFFD816-B75B-42B8-89B6-2E7179613FBD}" type="slidenum">
              <a:rPr lang="en-US" smtClean="0"/>
              <a:t>6</a:t>
            </a:fld>
            <a:endParaRPr lang="en-US"/>
          </a:p>
        </p:txBody>
      </p:sp>
    </p:spTree>
    <p:extLst>
      <p:ext uri="{BB962C8B-B14F-4D97-AF65-F5344CB8AC3E}">
        <p14:creationId xmlns:p14="http://schemas.microsoft.com/office/powerpoint/2010/main" val="69200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be familiar to you as our old pricing quote “document”.</a:t>
            </a:r>
          </a:p>
        </p:txBody>
      </p:sp>
      <p:sp>
        <p:nvSpPr>
          <p:cNvPr id="4" name="Slide Number Placeholder 3"/>
          <p:cNvSpPr>
            <a:spLocks noGrp="1"/>
          </p:cNvSpPr>
          <p:nvPr>
            <p:ph type="sldNum" sz="quarter" idx="5"/>
          </p:nvPr>
        </p:nvSpPr>
        <p:spPr/>
        <p:txBody>
          <a:bodyPr/>
          <a:lstStyle/>
          <a:p>
            <a:fld id="{A8B5A008-201C-435D-973A-478B518C7967}" type="slidenum">
              <a:rPr lang="en-US" smtClean="0"/>
              <a:t>7</a:t>
            </a:fld>
            <a:endParaRPr lang="en-US"/>
          </a:p>
        </p:txBody>
      </p:sp>
    </p:spTree>
    <p:extLst>
      <p:ext uri="{BB962C8B-B14F-4D97-AF65-F5344CB8AC3E}">
        <p14:creationId xmlns:p14="http://schemas.microsoft.com/office/powerpoint/2010/main" val="1066143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changing to a more formal quote document with more information. We will be asking for signed acceptance of quotes moving forward.</a:t>
            </a:r>
          </a:p>
        </p:txBody>
      </p:sp>
      <p:sp>
        <p:nvSpPr>
          <p:cNvPr id="4" name="Slide Number Placeholder 3"/>
          <p:cNvSpPr>
            <a:spLocks noGrp="1"/>
          </p:cNvSpPr>
          <p:nvPr>
            <p:ph type="sldNum" sz="quarter" idx="5"/>
          </p:nvPr>
        </p:nvSpPr>
        <p:spPr/>
        <p:txBody>
          <a:bodyPr/>
          <a:lstStyle/>
          <a:p>
            <a:fld id="{A8B5A008-201C-435D-973A-478B518C7967}" type="slidenum">
              <a:rPr lang="en-US" smtClean="0"/>
              <a:t>8</a:t>
            </a:fld>
            <a:endParaRPr lang="en-US"/>
          </a:p>
        </p:txBody>
      </p:sp>
    </p:spTree>
    <p:extLst>
      <p:ext uri="{BB962C8B-B14F-4D97-AF65-F5344CB8AC3E}">
        <p14:creationId xmlns:p14="http://schemas.microsoft.com/office/powerpoint/2010/main" val="99849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Order acknowledgements were deliberately designed to be as close to what you receive today as possible. The biggest difference is the item description, which we’ll talk about in more detail.</a:t>
            </a:r>
          </a:p>
        </p:txBody>
      </p:sp>
      <p:sp>
        <p:nvSpPr>
          <p:cNvPr id="4" name="Slide Number Placeholder 3"/>
          <p:cNvSpPr>
            <a:spLocks noGrp="1"/>
          </p:cNvSpPr>
          <p:nvPr>
            <p:ph type="sldNum" sz="quarter" idx="5"/>
          </p:nvPr>
        </p:nvSpPr>
        <p:spPr/>
        <p:txBody>
          <a:bodyPr/>
          <a:lstStyle/>
          <a:p>
            <a:fld id="{A8B5A008-201C-435D-973A-478B518C7967}" type="slidenum">
              <a:rPr lang="en-US" smtClean="0"/>
              <a:t>9</a:t>
            </a:fld>
            <a:endParaRPr lang="en-US"/>
          </a:p>
        </p:txBody>
      </p:sp>
    </p:spTree>
    <p:extLst>
      <p:ext uri="{BB962C8B-B14F-4D97-AF65-F5344CB8AC3E}">
        <p14:creationId xmlns:p14="http://schemas.microsoft.com/office/powerpoint/2010/main" val="1533727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Bills of lading will also be very similar to what you receive today, though the document layout is different.</a:t>
            </a:r>
          </a:p>
        </p:txBody>
      </p:sp>
      <p:sp>
        <p:nvSpPr>
          <p:cNvPr id="4" name="Slide Number Placeholder 3"/>
          <p:cNvSpPr>
            <a:spLocks noGrp="1"/>
          </p:cNvSpPr>
          <p:nvPr>
            <p:ph type="sldNum" sz="quarter" idx="5"/>
          </p:nvPr>
        </p:nvSpPr>
        <p:spPr/>
        <p:txBody>
          <a:bodyPr/>
          <a:lstStyle/>
          <a:p>
            <a:fld id="{A8B5A008-201C-435D-973A-478B518C7967}" type="slidenum">
              <a:rPr lang="en-US" smtClean="0"/>
              <a:t>10</a:t>
            </a:fld>
            <a:endParaRPr lang="en-US"/>
          </a:p>
        </p:txBody>
      </p:sp>
    </p:spTree>
    <p:extLst>
      <p:ext uri="{BB962C8B-B14F-4D97-AF65-F5344CB8AC3E}">
        <p14:creationId xmlns:p14="http://schemas.microsoft.com/office/powerpoint/2010/main" val="407716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B5A008-201C-435D-973A-478B518C7967}" type="slidenum">
              <a:rPr lang="en-US" smtClean="0"/>
              <a:t>11</a:t>
            </a:fld>
            <a:endParaRPr lang="en-US"/>
          </a:p>
        </p:txBody>
      </p:sp>
    </p:spTree>
    <p:extLst>
      <p:ext uri="{BB962C8B-B14F-4D97-AF65-F5344CB8AC3E}">
        <p14:creationId xmlns:p14="http://schemas.microsoft.com/office/powerpoint/2010/main" val="697357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DL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ED7C27-9BDA-B90A-77C0-183B37AEC739}"/>
              </a:ext>
            </a:extLst>
          </p:cNvPr>
          <p:cNvSpPr>
            <a:spLocks noGrp="1" noRot="1" noMove="1" noResize="1" noEditPoints="1" noAdjustHandles="1" noChangeArrowheads="1" noChangeShapeType="1"/>
          </p:cNvSpPr>
          <p:nvPr userDrawn="1"/>
        </p:nvSpPr>
        <p:spPr>
          <a:xfrm>
            <a:off x="0" y="685799"/>
            <a:ext cx="12192000" cy="5470557"/>
          </a:xfrm>
          <a:prstGeom prst="rect">
            <a:avLst/>
          </a:prstGeom>
          <a:solidFill>
            <a:srgbClr val="0059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FF21C00D-8F86-C75C-7D10-6A5896A6755F}"/>
              </a:ext>
            </a:extLst>
          </p:cNvPr>
          <p:cNvSpPr>
            <a:spLocks noGrp="1"/>
          </p:cNvSpPr>
          <p:nvPr>
            <p:ph type="body" sz="quarter" idx="10" hasCustomPrompt="1"/>
          </p:nvPr>
        </p:nvSpPr>
        <p:spPr>
          <a:xfrm>
            <a:off x="3756025" y="2654423"/>
            <a:ext cx="4651375" cy="2228727"/>
          </a:xfrm>
          <a:prstGeom prst="rect">
            <a:avLst/>
          </a:prstGeom>
        </p:spPr>
        <p:txBody>
          <a:bodyPr anchor="ctr"/>
          <a:lstStyle>
            <a:lvl1pPr marL="0" indent="0" algn="ctr">
              <a:buNone/>
              <a:defRPr sz="3500" b="1" i="0">
                <a:solidFill>
                  <a:schemeClr val="bg1"/>
                </a:solidFill>
                <a:latin typeface="Montserrat ExtraBold" pitchFamily="2" charset="77"/>
              </a:defRPr>
            </a:lvl1pPr>
          </a:lstStyle>
          <a:p>
            <a:pPr lvl="0"/>
            <a:r>
              <a:rPr lang="en-US" dirty="0"/>
              <a:t>PRESENTATION TITLE GOES HERE</a:t>
            </a:r>
          </a:p>
        </p:txBody>
      </p:sp>
      <p:sp>
        <p:nvSpPr>
          <p:cNvPr id="14" name="Text Placeholder 13">
            <a:extLst>
              <a:ext uri="{FF2B5EF4-FFF2-40B4-BE49-F238E27FC236}">
                <a16:creationId xmlns:a16="http://schemas.microsoft.com/office/drawing/2014/main" id="{DD3B8ADD-1722-D0C1-86CF-05DBFA34F4BA}"/>
              </a:ext>
            </a:extLst>
          </p:cNvPr>
          <p:cNvSpPr>
            <a:spLocks noGrp="1"/>
          </p:cNvSpPr>
          <p:nvPr>
            <p:ph type="body" sz="quarter" idx="11" hasCustomPrompt="1"/>
          </p:nvPr>
        </p:nvSpPr>
        <p:spPr>
          <a:xfrm>
            <a:off x="3756025" y="5273675"/>
            <a:ext cx="4651375" cy="692150"/>
          </a:xfrm>
          <a:prstGeom prst="rect">
            <a:avLst/>
          </a:prstGeom>
        </p:spPr>
        <p:txBody>
          <a:bodyPr anchor="ctr"/>
          <a:lstStyle>
            <a:lvl1pPr marL="0" indent="0" algn="ctr">
              <a:buNone/>
              <a:defRPr sz="2100" b="0" i="0">
                <a:solidFill>
                  <a:schemeClr val="bg1"/>
                </a:solidFill>
                <a:latin typeface="Montserrat" pitchFamily="2" charset="77"/>
              </a:defRPr>
            </a:lvl1pPr>
          </a:lstStyle>
          <a:p>
            <a:pPr lvl="0"/>
            <a:r>
              <a:rPr lang="en-US" dirty="0"/>
              <a:t>DESCRIPTION/DATE GOES HERE</a:t>
            </a:r>
          </a:p>
        </p:txBody>
      </p:sp>
      <p:pic>
        <p:nvPicPr>
          <p:cNvPr id="16" name="Picture 15" descr="A picture containing icon&#10;&#10;Description automatically generated">
            <a:extLst>
              <a:ext uri="{FF2B5EF4-FFF2-40B4-BE49-F238E27FC236}">
                <a16:creationId xmlns:a16="http://schemas.microsoft.com/office/drawing/2014/main" id="{2BFC3F03-5FCE-9955-DD74-2C9ACC5EEA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3061" y="1066855"/>
            <a:ext cx="1755717" cy="1134700"/>
          </a:xfrm>
          <a:prstGeom prst="rect">
            <a:avLst/>
          </a:prstGeom>
        </p:spPr>
      </p:pic>
      <p:sp>
        <p:nvSpPr>
          <p:cNvPr id="19" name="TextBox 18">
            <a:extLst>
              <a:ext uri="{FF2B5EF4-FFF2-40B4-BE49-F238E27FC236}">
                <a16:creationId xmlns:a16="http://schemas.microsoft.com/office/drawing/2014/main" id="{4152F87E-BBAE-ACB5-5F73-3B837AE760EC}"/>
              </a:ext>
            </a:extLst>
          </p:cNvPr>
          <p:cNvSpPr txBox="1"/>
          <p:nvPr userDrawn="1"/>
        </p:nvSpPr>
        <p:spPr>
          <a:xfrm>
            <a:off x="4448220" y="6479362"/>
            <a:ext cx="3266983" cy="276999"/>
          </a:xfrm>
          <a:prstGeom prst="rect">
            <a:avLst/>
          </a:prstGeom>
          <a:noFill/>
        </p:spPr>
        <p:txBody>
          <a:bodyPr wrap="square" rtlCol="0">
            <a:spAutoFit/>
          </a:bodyPr>
          <a:lstStyle/>
          <a:p>
            <a:pPr algn="ctr"/>
            <a:r>
              <a:rPr lang="en-US" sz="1200" b="0" i="0" dirty="0">
                <a:latin typeface="Montserrat" pitchFamily="2" charset="77"/>
              </a:rPr>
              <a:t>ODL CONFIDENTIAL</a:t>
            </a:r>
          </a:p>
        </p:txBody>
      </p:sp>
      <p:grpSp>
        <p:nvGrpSpPr>
          <p:cNvPr id="11" name="Group 10">
            <a:extLst>
              <a:ext uri="{FF2B5EF4-FFF2-40B4-BE49-F238E27FC236}">
                <a16:creationId xmlns:a16="http://schemas.microsoft.com/office/drawing/2014/main" id="{4819ECCD-C6E3-C26E-055E-765B1EA1E601}"/>
              </a:ext>
            </a:extLst>
          </p:cNvPr>
          <p:cNvGrpSpPr>
            <a:grpSpLocks noGrp="1" noUngrp="1" noRot="1" noMove="1" noResize="1"/>
          </p:cNvGrpSpPr>
          <p:nvPr userDrawn="1"/>
        </p:nvGrpSpPr>
        <p:grpSpPr>
          <a:xfrm>
            <a:off x="3635028" y="2539196"/>
            <a:ext cx="4921945" cy="2489259"/>
            <a:chOff x="3631031" y="2539196"/>
            <a:chExt cx="4921945" cy="2489259"/>
          </a:xfrm>
        </p:grpSpPr>
        <p:grpSp>
          <p:nvGrpSpPr>
            <p:cNvPr id="7" name="Group 6">
              <a:extLst>
                <a:ext uri="{FF2B5EF4-FFF2-40B4-BE49-F238E27FC236}">
                  <a16:creationId xmlns:a16="http://schemas.microsoft.com/office/drawing/2014/main" id="{D97B4867-7006-DAFE-F637-9012081064CF}"/>
                </a:ext>
              </a:extLst>
            </p:cNvPr>
            <p:cNvGrpSpPr>
              <a:grpSpLocks noGrp="1" noUngrp="1" noRot="1" noMove="1" noResize="1"/>
            </p:cNvGrpSpPr>
            <p:nvPr userDrawn="1"/>
          </p:nvGrpSpPr>
          <p:grpSpPr>
            <a:xfrm>
              <a:off x="3631031" y="2539196"/>
              <a:ext cx="1566250" cy="1566250"/>
              <a:chOff x="3631031" y="2549356"/>
              <a:chExt cx="1566250" cy="1566250"/>
            </a:xfrm>
          </p:grpSpPr>
          <p:sp>
            <p:nvSpPr>
              <p:cNvPr id="5" name="Rectangle 4">
                <a:extLst>
                  <a:ext uri="{FF2B5EF4-FFF2-40B4-BE49-F238E27FC236}">
                    <a16:creationId xmlns:a16="http://schemas.microsoft.com/office/drawing/2014/main" id="{7C3700DA-2A8F-FA83-145F-6D1529DC6A0A}"/>
                  </a:ext>
                </a:extLst>
              </p:cNvPr>
              <p:cNvSpPr>
                <a:spLocks noGrp="1" noRot="1" noMove="1" noResize="1" noEditPoints="1" noAdjustHandles="1" noChangeArrowheads="1" noChangeShapeType="1"/>
              </p:cNvSpPr>
              <p:nvPr userDrawn="1"/>
            </p:nvSpPr>
            <p:spPr>
              <a:xfrm>
                <a:off x="3631031" y="2549356"/>
                <a:ext cx="1566250" cy="7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AE8206-9731-4E5D-6C53-A868FB6AAB0A}"/>
                  </a:ext>
                </a:extLst>
              </p:cNvPr>
              <p:cNvSpPr>
                <a:spLocks noGrp="1" noRot="1" noMove="1" noResize="1" noEditPoints="1" noAdjustHandles="1" noChangeArrowheads="1" noChangeShapeType="1"/>
              </p:cNvSpPr>
              <p:nvPr userDrawn="1"/>
            </p:nvSpPr>
            <p:spPr>
              <a:xfrm rot="16200000">
                <a:off x="2885026" y="3295361"/>
                <a:ext cx="1566250" cy="7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B917BE4-D2DA-AABD-E472-1F3BCBBCF7FA}"/>
                </a:ext>
              </a:extLst>
            </p:cNvPr>
            <p:cNvGrpSpPr>
              <a:grpSpLocks noGrp="1" noUngrp="1" noRot="1" noMove="1" noResize="1"/>
            </p:cNvGrpSpPr>
            <p:nvPr userDrawn="1"/>
          </p:nvGrpSpPr>
          <p:grpSpPr>
            <a:xfrm rot="10800000">
              <a:off x="6986726" y="3462205"/>
              <a:ext cx="1566250" cy="1566250"/>
              <a:chOff x="3631031" y="2549356"/>
              <a:chExt cx="1566250" cy="1566250"/>
            </a:xfrm>
          </p:grpSpPr>
          <p:sp>
            <p:nvSpPr>
              <p:cNvPr id="9" name="Rectangle 8">
                <a:extLst>
                  <a:ext uri="{FF2B5EF4-FFF2-40B4-BE49-F238E27FC236}">
                    <a16:creationId xmlns:a16="http://schemas.microsoft.com/office/drawing/2014/main" id="{34B8BC5A-A2BF-84E6-0F0C-CB30CDDB9519}"/>
                  </a:ext>
                </a:extLst>
              </p:cNvPr>
              <p:cNvSpPr>
                <a:spLocks noGrp="1" noRot="1" noMove="1" noResize="1" noEditPoints="1" noAdjustHandles="1" noChangeArrowheads="1" noChangeShapeType="1"/>
              </p:cNvSpPr>
              <p:nvPr userDrawn="1"/>
            </p:nvSpPr>
            <p:spPr>
              <a:xfrm>
                <a:off x="3631031" y="2549356"/>
                <a:ext cx="1566250" cy="7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5764A8-05EE-CA1C-F65A-5EAB551985B7}"/>
                  </a:ext>
                </a:extLst>
              </p:cNvPr>
              <p:cNvSpPr>
                <a:spLocks noGrp="1" noRot="1" noMove="1" noResize="1" noEditPoints="1" noAdjustHandles="1" noChangeArrowheads="1" noChangeShapeType="1"/>
              </p:cNvSpPr>
              <p:nvPr userDrawn="1"/>
            </p:nvSpPr>
            <p:spPr>
              <a:xfrm rot="16200000">
                <a:off x="2885026" y="3295361"/>
                <a:ext cx="1566250" cy="7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6631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obover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1493D4-F6F6-51CA-6CE1-8C744EF5066C}"/>
              </a:ext>
            </a:extLst>
          </p:cNvPr>
          <p:cNvSpPr>
            <a:spLocks noGrp="1" noRot="1" noMove="1" noResize="1" noEditPoints="1" noAdjustHandles="1" noChangeArrowheads="1" noChangeShapeType="1"/>
          </p:cNvSpPr>
          <p:nvPr userDrawn="1"/>
        </p:nvSpPr>
        <p:spPr>
          <a:xfrm>
            <a:off x="0" y="685799"/>
            <a:ext cx="12192000" cy="5470557"/>
          </a:xfrm>
          <a:prstGeom prst="rect">
            <a:avLst/>
          </a:prstGeom>
          <a:solidFill>
            <a:srgbClr val="0059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6B5CCB7-BBE5-855C-76ED-5754BE4BB030}"/>
              </a:ext>
            </a:extLst>
          </p:cNvPr>
          <p:cNvGrpSpPr>
            <a:grpSpLocks noGrp="1" noUngrp="1" noRot="1" noMove="1" noResize="1"/>
          </p:cNvGrpSpPr>
          <p:nvPr userDrawn="1"/>
        </p:nvGrpSpPr>
        <p:grpSpPr>
          <a:xfrm>
            <a:off x="3635028" y="2539196"/>
            <a:ext cx="4921945" cy="2489259"/>
            <a:chOff x="3631031" y="2539196"/>
            <a:chExt cx="4921945" cy="2489259"/>
          </a:xfrm>
        </p:grpSpPr>
        <p:grpSp>
          <p:nvGrpSpPr>
            <p:cNvPr id="5" name="Group 4">
              <a:extLst>
                <a:ext uri="{FF2B5EF4-FFF2-40B4-BE49-F238E27FC236}">
                  <a16:creationId xmlns:a16="http://schemas.microsoft.com/office/drawing/2014/main" id="{0543CEA2-677A-2F56-D316-7A273BAE0324}"/>
                </a:ext>
              </a:extLst>
            </p:cNvPr>
            <p:cNvGrpSpPr>
              <a:grpSpLocks noGrp="1" noUngrp="1" noRot="1" noMove="1" noResize="1"/>
            </p:cNvGrpSpPr>
            <p:nvPr userDrawn="1"/>
          </p:nvGrpSpPr>
          <p:grpSpPr>
            <a:xfrm>
              <a:off x="3631031" y="2539196"/>
              <a:ext cx="1566250" cy="1566250"/>
              <a:chOff x="3631031" y="2549356"/>
              <a:chExt cx="1566250" cy="1566250"/>
            </a:xfrm>
          </p:grpSpPr>
          <p:sp>
            <p:nvSpPr>
              <p:cNvPr id="9" name="Rectangle 8">
                <a:extLst>
                  <a:ext uri="{FF2B5EF4-FFF2-40B4-BE49-F238E27FC236}">
                    <a16:creationId xmlns:a16="http://schemas.microsoft.com/office/drawing/2014/main" id="{F3E21FBF-EBCF-4038-44CD-746076E9547A}"/>
                  </a:ext>
                </a:extLst>
              </p:cNvPr>
              <p:cNvSpPr>
                <a:spLocks noGrp="1" noRot="1" noMove="1" noResize="1" noEditPoints="1" noAdjustHandles="1" noChangeArrowheads="1" noChangeShapeType="1"/>
              </p:cNvSpPr>
              <p:nvPr userDrawn="1"/>
            </p:nvSpPr>
            <p:spPr>
              <a:xfrm>
                <a:off x="3631031" y="2549356"/>
                <a:ext cx="1566250" cy="7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18FA95-C1BB-9DA3-50D0-807C84B73526}"/>
                  </a:ext>
                </a:extLst>
              </p:cNvPr>
              <p:cNvSpPr>
                <a:spLocks noGrp="1" noRot="1" noMove="1" noResize="1" noEditPoints="1" noAdjustHandles="1" noChangeArrowheads="1" noChangeShapeType="1"/>
              </p:cNvSpPr>
              <p:nvPr userDrawn="1"/>
            </p:nvSpPr>
            <p:spPr>
              <a:xfrm rot="16200000">
                <a:off x="2885026" y="3295361"/>
                <a:ext cx="1566250" cy="7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3C62B73-A2A7-FA8C-C119-B83EB926D6AF}"/>
                </a:ext>
              </a:extLst>
            </p:cNvPr>
            <p:cNvGrpSpPr>
              <a:grpSpLocks noGrp="1" noUngrp="1" noRot="1" noMove="1" noResize="1"/>
            </p:cNvGrpSpPr>
            <p:nvPr userDrawn="1"/>
          </p:nvGrpSpPr>
          <p:grpSpPr>
            <a:xfrm rot="10800000">
              <a:off x="6986726" y="3462205"/>
              <a:ext cx="1566250" cy="1566250"/>
              <a:chOff x="3631031" y="2549356"/>
              <a:chExt cx="1566250" cy="1566250"/>
            </a:xfrm>
          </p:grpSpPr>
          <p:sp>
            <p:nvSpPr>
              <p:cNvPr id="7" name="Rectangle 6">
                <a:extLst>
                  <a:ext uri="{FF2B5EF4-FFF2-40B4-BE49-F238E27FC236}">
                    <a16:creationId xmlns:a16="http://schemas.microsoft.com/office/drawing/2014/main" id="{106B88F6-730D-68B0-D0D9-E5726DD8FE09}"/>
                  </a:ext>
                </a:extLst>
              </p:cNvPr>
              <p:cNvSpPr>
                <a:spLocks noGrp="1" noRot="1" noMove="1" noResize="1" noEditPoints="1" noAdjustHandles="1" noChangeArrowheads="1" noChangeShapeType="1"/>
              </p:cNvSpPr>
              <p:nvPr userDrawn="1"/>
            </p:nvSpPr>
            <p:spPr>
              <a:xfrm>
                <a:off x="3631031" y="2549356"/>
                <a:ext cx="1566250" cy="7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72BC6A-784F-288A-E590-B97F07CF7709}"/>
                  </a:ext>
                </a:extLst>
              </p:cNvPr>
              <p:cNvSpPr>
                <a:spLocks noGrp="1" noRot="1" noMove="1" noResize="1" noEditPoints="1" noAdjustHandles="1" noChangeArrowheads="1" noChangeShapeType="1"/>
              </p:cNvSpPr>
              <p:nvPr userDrawn="1"/>
            </p:nvSpPr>
            <p:spPr>
              <a:xfrm rot="16200000">
                <a:off x="2885026" y="3295361"/>
                <a:ext cx="1566250" cy="7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 Placeholder 11">
            <a:extLst>
              <a:ext uri="{FF2B5EF4-FFF2-40B4-BE49-F238E27FC236}">
                <a16:creationId xmlns:a16="http://schemas.microsoft.com/office/drawing/2014/main" id="{FF21C00D-8F86-C75C-7D10-6A5896A6755F}"/>
              </a:ext>
            </a:extLst>
          </p:cNvPr>
          <p:cNvSpPr>
            <a:spLocks noGrp="1"/>
          </p:cNvSpPr>
          <p:nvPr>
            <p:ph type="body" sz="quarter" idx="10" hasCustomPrompt="1"/>
          </p:nvPr>
        </p:nvSpPr>
        <p:spPr>
          <a:xfrm>
            <a:off x="3756025" y="2654423"/>
            <a:ext cx="4651375" cy="2228727"/>
          </a:xfrm>
          <a:prstGeom prst="rect">
            <a:avLst/>
          </a:prstGeom>
        </p:spPr>
        <p:txBody>
          <a:bodyPr anchor="ctr"/>
          <a:lstStyle>
            <a:lvl1pPr marL="0" indent="0" algn="ctr">
              <a:buNone/>
              <a:defRPr sz="3500" b="1" i="0">
                <a:solidFill>
                  <a:schemeClr val="bg1"/>
                </a:solidFill>
                <a:latin typeface="Montserrat ExtraBold" pitchFamily="2" charset="77"/>
              </a:defRPr>
            </a:lvl1pPr>
          </a:lstStyle>
          <a:p>
            <a:pPr lvl="0"/>
            <a:r>
              <a:rPr lang="en-US" dirty="0"/>
              <a:t>PRESENTATION TITLE GOES HERE</a:t>
            </a:r>
          </a:p>
        </p:txBody>
      </p:sp>
      <p:sp>
        <p:nvSpPr>
          <p:cNvPr id="14" name="Text Placeholder 13">
            <a:extLst>
              <a:ext uri="{FF2B5EF4-FFF2-40B4-BE49-F238E27FC236}">
                <a16:creationId xmlns:a16="http://schemas.microsoft.com/office/drawing/2014/main" id="{DD3B8ADD-1722-D0C1-86CF-05DBFA34F4BA}"/>
              </a:ext>
            </a:extLst>
          </p:cNvPr>
          <p:cNvSpPr>
            <a:spLocks noGrp="1"/>
          </p:cNvSpPr>
          <p:nvPr>
            <p:ph type="body" sz="quarter" idx="11" hasCustomPrompt="1"/>
          </p:nvPr>
        </p:nvSpPr>
        <p:spPr>
          <a:xfrm>
            <a:off x="3756025" y="5273675"/>
            <a:ext cx="4651375" cy="692150"/>
          </a:xfrm>
          <a:prstGeom prst="rect">
            <a:avLst/>
          </a:prstGeom>
        </p:spPr>
        <p:txBody>
          <a:bodyPr anchor="ctr"/>
          <a:lstStyle>
            <a:lvl1pPr marL="0" indent="0" algn="ctr">
              <a:buNone/>
              <a:defRPr sz="2100" b="0" i="0">
                <a:solidFill>
                  <a:schemeClr val="bg1"/>
                </a:solidFill>
                <a:latin typeface="Montserrat" pitchFamily="2" charset="77"/>
              </a:defRPr>
            </a:lvl1pPr>
          </a:lstStyle>
          <a:p>
            <a:pPr lvl="0"/>
            <a:r>
              <a:rPr lang="en-US" dirty="0"/>
              <a:t>DESCRIPTION/DATE GOES HERE</a:t>
            </a:r>
          </a:p>
        </p:txBody>
      </p:sp>
      <p:sp>
        <p:nvSpPr>
          <p:cNvPr id="19" name="TextBox 18">
            <a:extLst>
              <a:ext uri="{FF2B5EF4-FFF2-40B4-BE49-F238E27FC236}">
                <a16:creationId xmlns:a16="http://schemas.microsoft.com/office/drawing/2014/main" id="{4152F87E-BBAE-ACB5-5F73-3B837AE760EC}"/>
              </a:ext>
            </a:extLst>
          </p:cNvPr>
          <p:cNvSpPr txBox="1"/>
          <p:nvPr userDrawn="1"/>
        </p:nvSpPr>
        <p:spPr>
          <a:xfrm>
            <a:off x="4448220" y="6479362"/>
            <a:ext cx="3266983" cy="276999"/>
          </a:xfrm>
          <a:prstGeom prst="rect">
            <a:avLst/>
          </a:prstGeom>
          <a:noFill/>
        </p:spPr>
        <p:txBody>
          <a:bodyPr wrap="square" rtlCol="0">
            <a:spAutoFit/>
          </a:bodyPr>
          <a:lstStyle/>
          <a:p>
            <a:pPr algn="ctr"/>
            <a:r>
              <a:rPr lang="en-US" sz="1200" b="0" i="0" dirty="0">
                <a:latin typeface="Montserrat" pitchFamily="2" charset="77"/>
              </a:rPr>
              <a:t>ODL CONFIDENTIAL</a:t>
            </a:r>
          </a:p>
        </p:txBody>
      </p:sp>
      <p:pic>
        <p:nvPicPr>
          <p:cNvPr id="11" name="Picture 10">
            <a:extLst>
              <a:ext uri="{FF2B5EF4-FFF2-40B4-BE49-F238E27FC236}">
                <a16:creationId xmlns:a16="http://schemas.microsoft.com/office/drawing/2014/main" id="{4EF7464A-7A31-3C7F-31E1-31F8949544DA}"/>
              </a:ext>
            </a:extLst>
          </p:cNvPr>
          <p:cNvPicPr>
            <a:picLocks noChangeAspect="1"/>
          </p:cNvPicPr>
          <p:nvPr userDrawn="1"/>
        </p:nvPicPr>
        <p:blipFill>
          <a:blip r:embed="rId2"/>
          <a:stretch>
            <a:fillRect/>
          </a:stretch>
        </p:blipFill>
        <p:spPr>
          <a:xfrm>
            <a:off x="4444876" y="1265186"/>
            <a:ext cx="3302249" cy="774830"/>
          </a:xfrm>
          <a:prstGeom prst="rect">
            <a:avLst/>
          </a:prstGeom>
        </p:spPr>
      </p:pic>
    </p:spTree>
    <p:extLst>
      <p:ext uri="{BB962C8B-B14F-4D97-AF65-F5344CB8AC3E}">
        <p14:creationId xmlns:p14="http://schemas.microsoft.com/office/powerpoint/2010/main" val="121276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re Select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61AC56-1F65-E334-DA5B-8EC3296F911B}"/>
              </a:ext>
            </a:extLst>
          </p:cNvPr>
          <p:cNvSpPr>
            <a:spLocks noGrp="1" noRot="1" noMove="1" noResize="1" noEditPoints="1" noAdjustHandles="1" noChangeArrowheads="1" noChangeShapeType="1"/>
          </p:cNvSpPr>
          <p:nvPr userDrawn="1"/>
        </p:nvSpPr>
        <p:spPr>
          <a:xfrm>
            <a:off x="0" y="685799"/>
            <a:ext cx="12192000" cy="5470557"/>
          </a:xfrm>
          <a:prstGeom prst="rect">
            <a:avLst/>
          </a:prstGeom>
          <a:solidFill>
            <a:srgbClr val="0059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1978EEF-6EF8-A858-5FE0-9B254B8AED8C}"/>
              </a:ext>
            </a:extLst>
          </p:cNvPr>
          <p:cNvGrpSpPr>
            <a:grpSpLocks noGrp="1" noUngrp="1" noRot="1" noMove="1" noResize="1"/>
          </p:cNvGrpSpPr>
          <p:nvPr userDrawn="1"/>
        </p:nvGrpSpPr>
        <p:grpSpPr>
          <a:xfrm>
            <a:off x="3635028" y="2539196"/>
            <a:ext cx="4921945" cy="2489259"/>
            <a:chOff x="3631031" y="2539196"/>
            <a:chExt cx="4921945" cy="2489259"/>
          </a:xfrm>
        </p:grpSpPr>
        <p:grpSp>
          <p:nvGrpSpPr>
            <p:cNvPr id="5" name="Group 4">
              <a:extLst>
                <a:ext uri="{FF2B5EF4-FFF2-40B4-BE49-F238E27FC236}">
                  <a16:creationId xmlns:a16="http://schemas.microsoft.com/office/drawing/2014/main" id="{84708EDE-B2B3-9ABF-21CC-CA88C2E4D9FA}"/>
                </a:ext>
              </a:extLst>
            </p:cNvPr>
            <p:cNvGrpSpPr>
              <a:grpSpLocks noGrp="1" noUngrp="1" noRot="1" noMove="1" noResize="1"/>
            </p:cNvGrpSpPr>
            <p:nvPr userDrawn="1"/>
          </p:nvGrpSpPr>
          <p:grpSpPr>
            <a:xfrm>
              <a:off x="3631031" y="2539196"/>
              <a:ext cx="1566250" cy="1566250"/>
              <a:chOff x="3631031" y="2549356"/>
              <a:chExt cx="1566250" cy="1566250"/>
            </a:xfrm>
          </p:grpSpPr>
          <p:sp>
            <p:nvSpPr>
              <p:cNvPr id="9" name="Rectangle 8">
                <a:extLst>
                  <a:ext uri="{FF2B5EF4-FFF2-40B4-BE49-F238E27FC236}">
                    <a16:creationId xmlns:a16="http://schemas.microsoft.com/office/drawing/2014/main" id="{E77EFA99-71D1-7D1E-22BB-6703C20060F3}"/>
                  </a:ext>
                </a:extLst>
              </p:cNvPr>
              <p:cNvSpPr>
                <a:spLocks noGrp="1" noRot="1" noMove="1" noResize="1" noEditPoints="1" noAdjustHandles="1" noChangeArrowheads="1" noChangeShapeType="1"/>
              </p:cNvSpPr>
              <p:nvPr userDrawn="1"/>
            </p:nvSpPr>
            <p:spPr>
              <a:xfrm>
                <a:off x="3631031" y="2549356"/>
                <a:ext cx="1566250" cy="7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616655-0DAA-8EAC-9E53-CE6CB4013D85}"/>
                  </a:ext>
                </a:extLst>
              </p:cNvPr>
              <p:cNvSpPr>
                <a:spLocks noGrp="1" noRot="1" noMove="1" noResize="1" noEditPoints="1" noAdjustHandles="1" noChangeArrowheads="1" noChangeShapeType="1"/>
              </p:cNvSpPr>
              <p:nvPr userDrawn="1"/>
            </p:nvSpPr>
            <p:spPr>
              <a:xfrm rot="16200000">
                <a:off x="2885026" y="3295361"/>
                <a:ext cx="1566250" cy="7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AB62D0A7-7508-9A00-5EFA-95171727BB3C}"/>
                </a:ext>
              </a:extLst>
            </p:cNvPr>
            <p:cNvGrpSpPr>
              <a:grpSpLocks noGrp="1" noUngrp="1" noRot="1" noMove="1" noResize="1"/>
            </p:cNvGrpSpPr>
            <p:nvPr userDrawn="1"/>
          </p:nvGrpSpPr>
          <p:grpSpPr>
            <a:xfrm rot="10800000">
              <a:off x="6986726" y="3462205"/>
              <a:ext cx="1566250" cy="1566250"/>
              <a:chOff x="3631031" y="2549356"/>
              <a:chExt cx="1566250" cy="1566250"/>
            </a:xfrm>
          </p:grpSpPr>
          <p:sp>
            <p:nvSpPr>
              <p:cNvPr id="7" name="Rectangle 6">
                <a:extLst>
                  <a:ext uri="{FF2B5EF4-FFF2-40B4-BE49-F238E27FC236}">
                    <a16:creationId xmlns:a16="http://schemas.microsoft.com/office/drawing/2014/main" id="{C26A7684-B3DA-4570-DF18-2861F121F154}"/>
                  </a:ext>
                </a:extLst>
              </p:cNvPr>
              <p:cNvSpPr>
                <a:spLocks noGrp="1" noRot="1" noMove="1" noResize="1" noEditPoints="1" noAdjustHandles="1" noChangeArrowheads="1" noChangeShapeType="1"/>
              </p:cNvSpPr>
              <p:nvPr userDrawn="1"/>
            </p:nvSpPr>
            <p:spPr>
              <a:xfrm>
                <a:off x="3631031" y="2549356"/>
                <a:ext cx="1566250" cy="7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FD16E8-A24C-E939-D01C-69DCFC89E582}"/>
                  </a:ext>
                </a:extLst>
              </p:cNvPr>
              <p:cNvSpPr>
                <a:spLocks noGrp="1" noRot="1" noMove="1" noResize="1" noEditPoints="1" noAdjustHandles="1" noChangeArrowheads="1" noChangeShapeType="1"/>
              </p:cNvSpPr>
              <p:nvPr userDrawn="1"/>
            </p:nvSpPr>
            <p:spPr>
              <a:xfrm rot="16200000">
                <a:off x="2885026" y="3295361"/>
                <a:ext cx="1566250" cy="7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 Placeholder 11">
            <a:extLst>
              <a:ext uri="{FF2B5EF4-FFF2-40B4-BE49-F238E27FC236}">
                <a16:creationId xmlns:a16="http://schemas.microsoft.com/office/drawing/2014/main" id="{FF21C00D-8F86-C75C-7D10-6A5896A6755F}"/>
              </a:ext>
            </a:extLst>
          </p:cNvPr>
          <p:cNvSpPr>
            <a:spLocks noGrp="1"/>
          </p:cNvSpPr>
          <p:nvPr>
            <p:ph type="body" sz="quarter" idx="10" hasCustomPrompt="1"/>
          </p:nvPr>
        </p:nvSpPr>
        <p:spPr>
          <a:xfrm>
            <a:off x="3756025" y="2654423"/>
            <a:ext cx="4651375" cy="2228727"/>
          </a:xfrm>
          <a:prstGeom prst="rect">
            <a:avLst/>
          </a:prstGeom>
        </p:spPr>
        <p:txBody>
          <a:bodyPr anchor="ctr"/>
          <a:lstStyle>
            <a:lvl1pPr marL="0" indent="0" algn="ctr">
              <a:buNone/>
              <a:defRPr sz="3500" b="1" i="0">
                <a:solidFill>
                  <a:schemeClr val="bg1"/>
                </a:solidFill>
                <a:latin typeface="Montserrat ExtraBold" pitchFamily="2" charset="77"/>
              </a:defRPr>
            </a:lvl1pPr>
          </a:lstStyle>
          <a:p>
            <a:pPr lvl="0"/>
            <a:r>
              <a:rPr lang="en-US" dirty="0"/>
              <a:t>PRESENTATION TITLE GOES HERE</a:t>
            </a:r>
          </a:p>
        </p:txBody>
      </p:sp>
      <p:sp>
        <p:nvSpPr>
          <p:cNvPr id="14" name="Text Placeholder 13">
            <a:extLst>
              <a:ext uri="{FF2B5EF4-FFF2-40B4-BE49-F238E27FC236}">
                <a16:creationId xmlns:a16="http://schemas.microsoft.com/office/drawing/2014/main" id="{DD3B8ADD-1722-D0C1-86CF-05DBFA34F4BA}"/>
              </a:ext>
            </a:extLst>
          </p:cNvPr>
          <p:cNvSpPr>
            <a:spLocks noGrp="1"/>
          </p:cNvSpPr>
          <p:nvPr>
            <p:ph type="body" sz="quarter" idx="11" hasCustomPrompt="1"/>
          </p:nvPr>
        </p:nvSpPr>
        <p:spPr>
          <a:xfrm>
            <a:off x="3756025" y="5273675"/>
            <a:ext cx="4651375" cy="692150"/>
          </a:xfrm>
          <a:prstGeom prst="rect">
            <a:avLst/>
          </a:prstGeom>
        </p:spPr>
        <p:txBody>
          <a:bodyPr anchor="ctr"/>
          <a:lstStyle>
            <a:lvl1pPr marL="0" indent="0" algn="ctr">
              <a:buNone/>
              <a:defRPr sz="2100" b="0" i="0">
                <a:solidFill>
                  <a:schemeClr val="bg1"/>
                </a:solidFill>
                <a:latin typeface="Montserrat" pitchFamily="2" charset="77"/>
              </a:defRPr>
            </a:lvl1pPr>
          </a:lstStyle>
          <a:p>
            <a:pPr lvl="0"/>
            <a:r>
              <a:rPr lang="en-US" dirty="0"/>
              <a:t>DESCRIPTION/DATE GOES HERE</a:t>
            </a:r>
          </a:p>
        </p:txBody>
      </p:sp>
      <p:sp>
        <p:nvSpPr>
          <p:cNvPr id="19" name="TextBox 18">
            <a:extLst>
              <a:ext uri="{FF2B5EF4-FFF2-40B4-BE49-F238E27FC236}">
                <a16:creationId xmlns:a16="http://schemas.microsoft.com/office/drawing/2014/main" id="{4152F87E-BBAE-ACB5-5F73-3B837AE760EC}"/>
              </a:ext>
            </a:extLst>
          </p:cNvPr>
          <p:cNvSpPr txBox="1"/>
          <p:nvPr userDrawn="1"/>
        </p:nvSpPr>
        <p:spPr>
          <a:xfrm>
            <a:off x="4448220" y="6479362"/>
            <a:ext cx="3266983" cy="276999"/>
          </a:xfrm>
          <a:prstGeom prst="rect">
            <a:avLst/>
          </a:prstGeom>
          <a:noFill/>
        </p:spPr>
        <p:txBody>
          <a:bodyPr wrap="square" rtlCol="0">
            <a:spAutoFit/>
          </a:bodyPr>
          <a:lstStyle/>
          <a:p>
            <a:pPr algn="ctr"/>
            <a:r>
              <a:rPr lang="en-US" sz="1200" b="0" i="0" dirty="0">
                <a:latin typeface="Montserrat" pitchFamily="2" charset="77"/>
              </a:rPr>
              <a:t>ODL CONFIDENTIAL</a:t>
            </a:r>
          </a:p>
        </p:txBody>
      </p:sp>
      <p:pic>
        <p:nvPicPr>
          <p:cNvPr id="11" name="Picture 10">
            <a:extLst>
              <a:ext uri="{FF2B5EF4-FFF2-40B4-BE49-F238E27FC236}">
                <a16:creationId xmlns:a16="http://schemas.microsoft.com/office/drawing/2014/main" id="{69750531-8838-94B7-5155-D1043169CCE4}"/>
              </a:ext>
            </a:extLst>
          </p:cNvPr>
          <p:cNvPicPr>
            <a:picLocks noChangeAspect="1"/>
          </p:cNvPicPr>
          <p:nvPr userDrawn="1"/>
        </p:nvPicPr>
        <p:blipFill>
          <a:blip r:embed="rId2"/>
          <a:stretch>
            <a:fillRect/>
          </a:stretch>
        </p:blipFill>
        <p:spPr>
          <a:xfrm>
            <a:off x="4716040" y="1130499"/>
            <a:ext cx="2759920" cy="1002287"/>
          </a:xfrm>
          <a:prstGeom prst="rect">
            <a:avLst/>
          </a:prstGeom>
        </p:spPr>
      </p:pic>
    </p:spTree>
    <p:extLst>
      <p:ext uri="{BB962C8B-B14F-4D97-AF65-F5344CB8AC3E}">
        <p14:creationId xmlns:p14="http://schemas.microsoft.com/office/powerpoint/2010/main" val="126803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BAD1B48E-B2FD-4E1E-FBB9-E7BA1AC2C3F2}"/>
              </a:ext>
            </a:extLst>
          </p:cNvPr>
          <p:cNvGraphicFramePr>
            <a:graphicFrameLocks noGrp="1"/>
          </p:cNvGraphicFramePr>
          <p:nvPr userDrawn="1">
            <p:extLst>
              <p:ext uri="{D42A27DB-BD31-4B8C-83A1-F6EECF244321}">
                <p14:modId xmlns:p14="http://schemas.microsoft.com/office/powerpoint/2010/main" val="2095596573"/>
              </p:ext>
            </p:extLst>
          </p:nvPr>
        </p:nvGraphicFramePr>
        <p:xfrm>
          <a:off x="529701" y="994298"/>
          <a:ext cx="11132598" cy="5140170"/>
        </p:xfrm>
        <a:graphic>
          <a:graphicData uri="http://schemas.openxmlformats.org/drawingml/2006/table">
            <a:tbl>
              <a:tblPr firstRow="1" bandRow="1">
                <a:tableStyleId>{5C22544A-7EE6-4342-B048-85BDC9FD1C3A}</a:tableStyleId>
              </a:tblPr>
              <a:tblGrid>
                <a:gridCol w="3710866">
                  <a:extLst>
                    <a:ext uri="{9D8B030D-6E8A-4147-A177-3AD203B41FA5}">
                      <a16:colId xmlns:a16="http://schemas.microsoft.com/office/drawing/2014/main" val="1179821800"/>
                    </a:ext>
                  </a:extLst>
                </a:gridCol>
                <a:gridCol w="3710866">
                  <a:extLst>
                    <a:ext uri="{9D8B030D-6E8A-4147-A177-3AD203B41FA5}">
                      <a16:colId xmlns:a16="http://schemas.microsoft.com/office/drawing/2014/main" val="4092833357"/>
                    </a:ext>
                  </a:extLst>
                </a:gridCol>
                <a:gridCol w="3710866">
                  <a:extLst>
                    <a:ext uri="{9D8B030D-6E8A-4147-A177-3AD203B41FA5}">
                      <a16:colId xmlns:a16="http://schemas.microsoft.com/office/drawing/2014/main" val="4123029775"/>
                    </a:ext>
                  </a:extLst>
                </a:gridCol>
              </a:tblGrid>
              <a:tr h="514017">
                <a:tc>
                  <a:txBody>
                    <a:bodyPr/>
                    <a:lstStyle/>
                    <a:p>
                      <a:pPr algn="ctr"/>
                      <a:r>
                        <a:rPr lang="en-US" dirty="0"/>
                        <a:t>TITLE</a:t>
                      </a:r>
                    </a:p>
                  </a:txBody>
                  <a:tcPr anchor="ctr">
                    <a:solidFill>
                      <a:srgbClr val="55565A"/>
                    </a:solidFill>
                  </a:tcPr>
                </a:tc>
                <a:tc>
                  <a:txBody>
                    <a:bodyPr/>
                    <a:lstStyle/>
                    <a:p>
                      <a:pPr algn="ctr"/>
                      <a:r>
                        <a:rPr lang="en-US" dirty="0"/>
                        <a:t>SPEAKER</a:t>
                      </a:r>
                    </a:p>
                  </a:txBody>
                  <a:tcPr anchor="ctr">
                    <a:solidFill>
                      <a:srgbClr val="55565A"/>
                    </a:solidFill>
                  </a:tcPr>
                </a:tc>
                <a:tc>
                  <a:txBody>
                    <a:bodyPr/>
                    <a:lstStyle/>
                    <a:p>
                      <a:pPr algn="ctr"/>
                      <a:r>
                        <a:rPr lang="en-US" dirty="0"/>
                        <a:t>TIME</a:t>
                      </a:r>
                    </a:p>
                  </a:txBody>
                  <a:tcPr anchor="ctr">
                    <a:solidFill>
                      <a:srgbClr val="55565A"/>
                    </a:solidFill>
                  </a:tcPr>
                </a:tc>
                <a:extLst>
                  <a:ext uri="{0D108BD9-81ED-4DB2-BD59-A6C34878D82A}">
                    <a16:rowId xmlns:a16="http://schemas.microsoft.com/office/drawing/2014/main" val="2565396368"/>
                  </a:ext>
                </a:extLst>
              </a:tr>
              <a:tr h="514017">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3452509424"/>
                  </a:ext>
                </a:extLst>
              </a:tr>
              <a:tr h="514017">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2645162039"/>
                  </a:ext>
                </a:extLst>
              </a:tr>
              <a:tr h="514017">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3776844985"/>
                  </a:ext>
                </a:extLst>
              </a:tr>
              <a:tr h="514017">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413319839"/>
                  </a:ext>
                </a:extLst>
              </a:tr>
              <a:tr h="514017">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2808599169"/>
                  </a:ext>
                </a:extLst>
              </a:tr>
              <a:tr h="514017">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3049326721"/>
                  </a:ext>
                </a:extLst>
              </a:tr>
              <a:tr h="514017">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3447609630"/>
                  </a:ext>
                </a:extLst>
              </a:tr>
              <a:tr h="514017">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3742058942"/>
                  </a:ext>
                </a:extLst>
              </a:tr>
              <a:tr h="514017">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extLst>
                  <a:ext uri="{0D108BD9-81ED-4DB2-BD59-A6C34878D82A}">
                    <a16:rowId xmlns:a16="http://schemas.microsoft.com/office/drawing/2014/main" val="3169328006"/>
                  </a:ext>
                </a:extLst>
              </a:tr>
            </a:tbl>
          </a:graphicData>
        </a:graphic>
      </p:graphicFrame>
      <p:pic>
        <p:nvPicPr>
          <p:cNvPr id="5" name="Picture 4">
            <a:extLst>
              <a:ext uri="{FF2B5EF4-FFF2-40B4-BE49-F238E27FC236}">
                <a16:creationId xmlns:a16="http://schemas.microsoft.com/office/drawing/2014/main" id="{3AA8082C-50A5-922F-4C2C-DF957EFF6B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1656" y="6240632"/>
            <a:ext cx="740664" cy="480951"/>
          </a:xfrm>
          <a:prstGeom prst="rect">
            <a:avLst/>
          </a:prstGeom>
        </p:spPr>
      </p:pic>
      <p:sp>
        <p:nvSpPr>
          <p:cNvPr id="6" name="TextBox 5">
            <a:extLst>
              <a:ext uri="{FF2B5EF4-FFF2-40B4-BE49-F238E27FC236}">
                <a16:creationId xmlns:a16="http://schemas.microsoft.com/office/drawing/2014/main" id="{D0A65D33-65A8-FA5D-6B2C-AECC9F3A39CB}"/>
              </a:ext>
            </a:extLst>
          </p:cNvPr>
          <p:cNvSpPr txBox="1"/>
          <p:nvPr userDrawn="1"/>
        </p:nvSpPr>
        <p:spPr>
          <a:xfrm>
            <a:off x="499680" y="6444584"/>
            <a:ext cx="3266983" cy="276999"/>
          </a:xfrm>
          <a:prstGeom prst="rect">
            <a:avLst/>
          </a:prstGeom>
          <a:noFill/>
        </p:spPr>
        <p:txBody>
          <a:bodyPr wrap="square" rtlCol="0">
            <a:spAutoFit/>
          </a:bodyPr>
          <a:lstStyle/>
          <a:p>
            <a:pPr algn="l"/>
            <a:r>
              <a:rPr lang="en-US" sz="1200" dirty="0"/>
              <a:t>ODL CONFIDENTIAL</a:t>
            </a:r>
          </a:p>
        </p:txBody>
      </p:sp>
      <p:sp>
        <p:nvSpPr>
          <p:cNvPr id="7" name="TextBox 6">
            <a:extLst>
              <a:ext uri="{FF2B5EF4-FFF2-40B4-BE49-F238E27FC236}">
                <a16:creationId xmlns:a16="http://schemas.microsoft.com/office/drawing/2014/main" id="{E5D46E03-6FA5-085E-4EDA-EB606A0B9DA8}"/>
              </a:ext>
            </a:extLst>
          </p:cNvPr>
          <p:cNvSpPr txBox="1"/>
          <p:nvPr userDrawn="1"/>
        </p:nvSpPr>
        <p:spPr>
          <a:xfrm>
            <a:off x="529701" y="304464"/>
            <a:ext cx="4391916" cy="630942"/>
          </a:xfrm>
          <a:prstGeom prst="rect">
            <a:avLst/>
          </a:prstGeom>
          <a:noFill/>
        </p:spPr>
        <p:txBody>
          <a:bodyPr wrap="square" rtlCol="0">
            <a:spAutoFit/>
          </a:bodyPr>
          <a:lstStyle/>
          <a:p>
            <a:r>
              <a:rPr lang="en-US" sz="3500" b="1" i="0" dirty="0">
                <a:solidFill>
                  <a:srgbClr val="005953"/>
                </a:solidFill>
                <a:latin typeface="Montserrat ExtraBold" pitchFamily="2" charset="77"/>
              </a:rPr>
              <a:t>AGENDA</a:t>
            </a:r>
          </a:p>
        </p:txBody>
      </p:sp>
      <p:sp>
        <p:nvSpPr>
          <p:cNvPr id="4" name="Text Placeholder 3">
            <a:extLst>
              <a:ext uri="{FF2B5EF4-FFF2-40B4-BE49-F238E27FC236}">
                <a16:creationId xmlns:a16="http://schemas.microsoft.com/office/drawing/2014/main" id="{0D8E411D-C962-02FD-20AA-D84332C2FEC9}"/>
              </a:ext>
            </a:extLst>
          </p:cNvPr>
          <p:cNvSpPr>
            <a:spLocks noGrp="1"/>
          </p:cNvSpPr>
          <p:nvPr>
            <p:ph type="body" sz="quarter" idx="10" hasCustomPrompt="1"/>
          </p:nvPr>
        </p:nvSpPr>
        <p:spPr>
          <a:xfrm>
            <a:off x="530225" y="1544638"/>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Title</a:t>
            </a:r>
          </a:p>
        </p:txBody>
      </p:sp>
      <p:sp>
        <p:nvSpPr>
          <p:cNvPr id="8" name="Text Placeholder 3">
            <a:extLst>
              <a:ext uri="{FF2B5EF4-FFF2-40B4-BE49-F238E27FC236}">
                <a16:creationId xmlns:a16="http://schemas.microsoft.com/office/drawing/2014/main" id="{261E5629-D9A0-5D90-A154-1F3914FBC13A}"/>
              </a:ext>
            </a:extLst>
          </p:cNvPr>
          <p:cNvSpPr>
            <a:spLocks noGrp="1"/>
          </p:cNvSpPr>
          <p:nvPr>
            <p:ph type="body" sz="quarter" idx="11" hasCustomPrompt="1"/>
          </p:nvPr>
        </p:nvSpPr>
        <p:spPr>
          <a:xfrm>
            <a:off x="530225" y="2055967"/>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Title</a:t>
            </a:r>
          </a:p>
        </p:txBody>
      </p:sp>
      <p:sp>
        <p:nvSpPr>
          <p:cNvPr id="11" name="Text Placeholder 3">
            <a:extLst>
              <a:ext uri="{FF2B5EF4-FFF2-40B4-BE49-F238E27FC236}">
                <a16:creationId xmlns:a16="http://schemas.microsoft.com/office/drawing/2014/main" id="{CF98C45F-FD22-F445-F400-3EB471C74BBC}"/>
              </a:ext>
            </a:extLst>
          </p:cNvPr>
          <p:cNvSpPr>
            <a:spLocks noGrp="1"/>
          </p:cNvSpPr>
          <p:nvPr>
            <p:ph type="body" sz="quarter" idx="12" hasCustomPrompt="1"/>
          </p:nvPr>
        </p:nvSpPr>
        <p:spPr>
          <a:xfrm>
            <a:off x="530225" y="2547415"/>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Title</a:t>
            </a:r>
          </a:p>
        </p:txBody>
      </p:sp>
      <p:sp>
        <p:nvSpPr>
          <p:cNvPr id="12" name="Text Placeholder 3">
            <a:extLst>
              <a:ext uri="{FF2B5EF4-FFF2-40B4-BE49-F238E27FC236}">
                <a16:creationId xmlns:a16="http://schemas.microsoft.com/office/drawing/2014/main" id="{641C3084-EC94-8329-A829-D258775B7FB6}"/>
              </a:ext>
            </a:extLst>
          </p:cNvPr>
          <p:cNvSpPr>
            <a:spLocks noGrp="1"/>
          </p:cNvSpPr>
          <p:nvPr>
            <p:ph type="body" sz="quarter" idx="13" hasCustomPrompt="1"/>
          </p:nvPr>
        </p:nvSpPr>
        <p:spPr>
          <a:xfrm>
            <a:off x="530225" y="3065484"/>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Title</a:t>
            </a:r>
          </a:p>
        </p:txBody>
      </p:sp>
      <p:sp>
        <p:nvSpPr>
          <p:cNvPr id="14" name="Text Placeholder 3">
            <a:extLst>
              <a:ext uri="{FF2B5EF4-FFF2-40B4-BE49-F238E27FC236}">
                <a16:creationId xmlns:a16="http://schemas.microsoft.com/office/drawing/2014/main" id="{869C768F-D6E3-7118-FD0D-52CD1713A28A}"/>
              </a:ext>
            </a:extLst>
          </p:cNvPr>
          <p:cNvSpPr>
            <a:spLocks noGrp="1"/>
          </p:cNvSpPr>
          <p:nvPr>
            <p:ph type="body" sz="quarter" idx="14" hasCustomPrompt="1"/>
          </p:nvPr>
        </p:nvSpPr>
        <p:spPr>
          <a:xfrm>
            <a:off x="530225" y="3590459"/>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Title</a:t>
            </a:r>
          </a:p>
        </p:txBody>
      </p:sp>
      <p:sp>
        <p:nvSpPr>
          <p:cNvPr id="15" name="Text Placeholder 3">
            <a:extLst>
              <a:ext uri="{FF2B5EF4-FFF2-40B4-BE49-F238E27FC236}">
                <a16:creationId xmlns:a16="http://schemas.microsoft.com/office/drawing/2014/main" id="{1D9168BA-6E86-65F2-F3F4-EBEF8CED1899}"/>
              </a:ext>
            </a:extLst>
          </p:cNvPr>
          <p:cNvSpPr>
            <a:spLocks noGrp="1"/>
          </p:cNvSpPr>
          <p:nvPr>
            <p:ph type="body" sz="quarter" idx="15" hasCustomPrompt="1"/>
          </p:nvPr>
        </p:nvSpPr>
        <p:spPr>
          <a:xfrm>
            <a:off x="530225" y="4101788"/>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Title</a:t>
            </a:r>
          </a:p>
        </p:txBody>
      </p:sp>
      <p:sp>
        <p:nvSpPr>
          <p:cNvPr id="17" name="Text Placeholder 3">
            <a:extLst>
              <a:ext uri="{FF2B5EF4-FFF2-40B4-BE49-F238E27FC236}">
                <a16:creationId xmlns:a16="http://schemas.microsoft.com/office/drawing/2014/main" id="{52A359ED-8A3F-8CB4-64D9-0EC6469C1DA9}"/>
              </a:ext>
            </a:extLst>
          </p:cNvPr>
          <p:cNvSpPr>
            <a:spLocks noGrp="1"/>
          </p:cNvSpPr>
          <p:nvPr>
            <p:ph type="body" sz="quarter" idx="16" hasCustomPrompt="1"/>
          </p:nvPr>
        </p:nvSpPr>
        <p:spPr>
          <a:xfrm>
            <a:off x="530225" y="4606799"/>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Title</a:t>
            </a:r>
          </a:p>
        </p:txBody>
      </p:sp>
      <p:sp>
        <p:nvSpPr>
          <p:cNvPr id="18" name="Text Placeholder 3">
            <a:extLst>
              <a:ext uri="{FF2B5EF4-FFF2-40B4-BE49-F238E27FC236}">
                <a16:creationId xmlns:a16="http://schemas.microsoft.com/office/drawing/2014/main" id="{188B0CBD-8DF3-CAB3-6AE5-BAC9EE601C62}"/>
              </a:ext>
            </a:extLst>
          </p:cNvPr>
          <p:cNvSpPr>
            <a:spLocks noGrp="1"/>
          </p:cNvSpPr>
          <p:nvPr>
            <p:ph type="body" sz="quarter" idx="17" hasCustomPrompt="1"/>
          </p:nvPr>
        </p:nvSpPr>
        <p:spPr>
          <a:xfrm>
            <a:off x="530225" y="5127761"/>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Title</a:t>
            </a:r>
          </a:p>
        </p:txBody>
      </p:sp>
      <p:sp>
        <p:nvSpPr>
          <p:cNvPr id="19" name="Text Placeholder 3">
            <a:extLst>
              <a:ext uri="{FF2B5EF4-FFF2-40B4-BE49-F238E27FC236}">
                <a16:creationId xmlns:a16="http://schemas.microsoft.com/office/drawing/2014/main" id="{F49D11A8-0025-D3D5-5BD5-0895FB562432}"/>
              </a:ext>
            </a:extLst>
          </p:cNvPr>
          <p:cNvSpPr>
            <a:spLocks noGrp="1"/>
          </p:cNvSpPr>
          <p:nvPr>
            <p:ph type="body" sz="quarter" idx="18" hasCustomPrompt="1"/>
          </p:nvPr>
        </p:nvSpPr>
        <p:spPr>
          <a:xfrm>
            <a:off x="530225" y="5639090"/>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Title</a:t>
            </a:r>
          </a:p>
        </p:txBody>
      </p:sp>
      <p:sp>
        <p:nvSpPr>
          <p:cNvPr id="20" name="Text Placeholder 3">
            <a:extLst>
              <a:ext uri="{FF2B5EF4-FFF2-40B4-BE49-F238E27FC236}">
                <a16:creationId xmlns:a16="http://schemas.microsoft.com/office/drawing/2014/main" id="{DC1BE777-9AC6-E81F-F8D5-4B9B96B73D93}"/>
              </a:ext>
            </a:extLst>
          </p:cNvPr>
          <p:cNvSpPr>
            <a:spLocks noGrp="1"/>
          </p:cNvSpPr>
          <p:nvPr>
            <p:ph type="body" sz="quarter" idx="19" hasCustomPrompt="1"/>
          </p:nvPr>
        </p:nvSpPr>
        <p:spPr>
          <a:xfrm>
            <a:off x="4261643" y="1544638"/>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Speaker</a:t>
            </a:r>
          </a:p>
        </p:txBody>
      </p:sp>
      <p:sp>
        <p:nvSpPr>
          <p:cNvPr id="21" name="Text Placeholder 3">
            <a:extLst>
              <a:ext uri="{FF2B5EF4-FFF2-40B4-BE49-F238E27FC236}">
                <a16:creationId xmlns:a16="http://schemas.microsoft.com/office/drawing/2014/main" id="{621786B4-6F01-550B-FB0C-10BCC7266B11}"/>
              </a:ext>
            </a:extLst>
          </p:cNvPr>
          <p:cNvSpPr>
            <a:spLocks noGrp="1"/>
          </p:cNvSpPr>
          <p:nvPr>
            <p:ph type="body" sz="quarter" idx="20" hasCustomPrompt="1"/>
          </p:nvPr>
        </p:nvSpPr>
        <p:spPr>
          <a:xfrm>
            <a:off x="7961971" y="1544637"/>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Time</a:t>
            </a:r>
          </a:p>
        </p:txBody>
      </p:sp>
      <p:sp>
        <p:nvSpPr>
          <p:cNvPr id="22" name="Text Placeholder 3">
            <a:extLst>
              <a:ext uri="{FF2B5EF4-FFF2-40B4-BE49-F238E27FC236}">
                <a16:creationId xmlns:a16="http://schemas.microsoft.com/office/drawing/2014/main" id="{AEDAC261-E093-1597-8F9D-425761840ADF}"/>
              </a:ext>
            </a:extLst>
          </p:cNvPr>
          <p:cNvSpPr>
            <a:spLocks noGrp="1"/>
          </p:cNvSpPr>
          <p:nvPr>
            <p:ph type="body" sz="quarter" idx="21" hasCustomPrompt="1"/>
          </p:nvPr>
        </p:nvSpPr>
        <p:spPr>
          <a:xfrm>
            <a:off x="4261643" y="2055967"/>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Speaker</a:t>
            </a:r>
          </a:p>
        </p:txBody>
      </p:sp>
      <p:sp>
        <p:nvSpPr>
          <p:cNvPr id="23" name="Text Placeholder 3">
            <a:extLst>
              <a:ext uri="{FF2B5EF4-FFF2-40B4-BE49-F238E27FC236}">
                <a16:creationId xmlns:a16="http://schemas.microsoft.com/office/drawing/2014/main" id="{F7D5C4B8-9D19-138D-5143-942ABC6F1272}"/>
              </a:ext>
            </a:extLst>
          </p:cNvPr>
          <p:cNvSpPr>
            <a:spLocks noGrp="1"/>
          </p:cNvSpPr>
          <p:nvPr>
            <p:ph type="body" sz="quarter" idx="22" hasCustomPrompt="1"/>
          </p:nvPr>
        </p:nvSpPr>
        <p:spPr>
          <a:xfrm>
            <a:off x="4261642" y="2547415"/>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Speaker</a:t>
            </a:r>
          </a:p>
        </p:txBody>
      </p:sp>
      <p:sp>
        <p:nvSpPr>
          <p:cNvPr id="24" name="Text Placeholder 3">
            <a:extLst>
              <a:ext uri="{FF2B5EF4-FFF2-40B4-BE49-F238E27FC236}">
                <a16:creationId xmlns:a16="http://schemas.microsoft.com/office/drawing/2014/main" id="{BA14CC88-34D7-2A95-313C-7A89D31AF9E9}"/>
              </a:ext>
            </a:extLst>
          </p:cNvPr>
          <p:cNvSpPr>
            <a:spLocks noGrp="1"/>
          </p:cNvSpPr>
          <p:nvPr>
            <p:ph type="body" sz="quarter" idx="23" hasCustomPrompt="1"/>
          </p:nvPr>
        </p:nvSpPr>
        <p:spPr>
          <a:xfrm>
            <a:off x="4261642" y="3065484"/>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Speaker</a:t>
            </a:r>
          </a:p>
        </p:txBody>
      </p:sp>
      <p:sp>
        <p:nvSpPr>
          <p:cNvPr id="25" name="Text Placeholder 3">
            <a:extLst>
              <a:ext uri="{FF2B5EF4-FFF2-40B4-BE49-F238E27FC236}">
                <a16:creationId xmlns:a16="http://schemas.microsoft.com/office/drawing/2014/main" id="{22569606-F476-0552-1404-9C894E38BE8E}"/>
              </a:ext>
            </a:extLst>
          </p:cNvPr>
          <p:cNvSpPr>
            <a:spLocks noGrp="1"/>
          </p:cNvSpPr>
          <p:nvPr>
            <p:ph type="body" sz="quarter" idx="24" hasCustomPrompt="1"/>
          </p:nvPr>
        </p:nvSpPr>
        <p:spPr>
          <a:xfrm>
            <a:off x="4261642" y="3590458"/>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Speaker</a:t>
            </a:r>
          </a:p>
        </p:txBody>
      </p:sp>
      <p:sp>
        <p:nvSpPr>
          <p:cNvPr id="26" name="Text Placeholder 3">
            <a:extLst>
              <a:ext uri="{FF2B5EF4-FFF2-40B4-BE49-F238E27FC236}">
                <a16:creationId xmlns:a16="http://schemas.microsoft.com/office/drawing/2014/main" id="{272EC393-FECD-350D-D22A-6295DF25C5D4}"/>
              </a:ext>
            </a:extLst>
          </p:cNvPr>
          <p:cNvSpPr>
            <a:spLocks noGrp="1"/>
          </p:cNvSpPr>
          <p:nvPr>
            <p:ph type="body" sz="quarter" idx="25" hasCustomPrompt="1"/>
          </p:nvPr>
        </p:nvSpPr>
        <p:spPr>
          <a:xfrm>
            <a:off x="4261642" y="4101787"/>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Speaker</a:t>
            </a:r>
          </a:p>
        </p:txBody>
      </p:sp>
      <p:sp>
        <p:nvSpPr>
          <p:cNvPr id="27" name="Text Placeholder 3">
            <a:extLst>
              <a:ext uri="{FF2B5EF4-FFF2-40B4-BE49-F238E27FC236}">
                <a16:creationId xmlns:a16="http://schemas.microsoft.com/office/drawing/2014/main" id="{61892591-5F8A-2569-53B9-A0CE105F0737}"/>
              </a:ext>
            </a:extLst>
          </p:cNvPr>
          <p:cNvSpPr>
            <a:spLocks noGrp="1"/>
          </p:cNvSpPr>
          <p:nvPr>
            <p:ph type="body" sz="quarter" idx="26" hasCustomPrompt="1"/>
          </p:nvPr>
        </p:nvSpPr>
        <p:spPr>
          <a:xfrm>
            <a:off x="4261641" y="4606799"/>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Speaker</a:t>
            </a:r>
          </a:p>
        </p:txBody>
      </p:sp>
      <p:sp>
        <p:nvSpPr>
          <p:cNvPr id="28" name="Text Placeholder 3">
            <a:extLst>
              <a:ext uri="{FF2B5EF4-FFF2-40B4-BE49-F238E27FC236}">
                <a16:creationId xmlns:a16="http://schemas.microsoft.com/office/drawing/2014/main" id="{9097BFEC-D0D6-37A3-CA8F-53FB4831E31F}"/>
              </a:ext>
            </a:extLst>
          </p:cNvPr>
          <p:cNvSpPr>
            <a:spLocks noGrp="1"/>
          </p:cNvSpPr>
          <p:nvPr>
            <p:ph type="body" sz="quarter" idx="27" hasCustomPrompt="1"/>
          </p:nvPr>
        </p:nvSpPr>
        <p:spPr>
          <a:xfrm>
            <a:off x="4261640" y="5124868"/>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Speaker</a:t>
            </a:r>
          </a:p>
        </p:txBody>
      </p:sp>
      <p:sp>
        <p:nvSpPr>
          <p:cNvPr id="29" name="Text Placeholder 3">
            <a:extLst>
              <a:ext uri="{FF2B5EF4-FFF2-40B4-BE49-F238E27FC236}">
                <a16:creationId xmlns:a16="http://schemas.microsoft.com/office/drawing/2014/main" id="{566F2946-B723-5679-7A55-9C8BF5E459A2}"/>
              </a:ext>
            </a:extLst>
          </p:cNvPr>
          <p:cNvSpPr>
            <a:spLocks noGrp="1"/>
          </p:cNvSpPr>
          <p:nvPr>
            <p:ph type="body" sz="quarter" idx="28" hasCustomPrompt="1"/>
          </p:nvPr>
        </p:nvSpPr>
        <p:spPr>
          <a:xfrm>
            <a:off x="4261640" y="5647411"/>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Speaker</a:t>
            </a:r>
          </a:p>
        </p:txBody>
      </p:sp>
      <p:sp>
        <p:nvSpPr>
          <p:cNvPr id="30" name="Text Placeholder 3">
            <a:extLst>
              <a:ext uri="{FF2B5EF4-FFF2-40B4-BE49-F238E27FC236}">
                <a16:creationId xmlns:a16="http://schemas.microsoft.com/office/drawing/2014/main" id="{BD5C365F-325E-C3F1-09F0-5A82F5F46187}"/>
              </a:ext>
            </a:extLst>
          </p:cNvPr>
          <p:cNvSpPr>
            <a:spLocks noGrp="1"/>
          </p:cNvSpPr>
          <p:nvPr>
            <p:ph type="body" sz="quarter" idx="29" hasCustomPrompt="1"/>
          </p:nvPr>
        </p:nvSpPr>
        <p:spPr>
          <a:xfrm>
            <a:off x="7961971" y="2055966"/>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Time</a:t>
            </a:r>
          </a:p>
        </p:txBody>
      </p:sp>
      <p:sp>
        <p:nvSpPr>
          <p:cNvPr id="31" name="Text Placeholder 3">
            <a:extLst>
              <a:ext uri="{FF2B5EF4-FFF2-40B4-BE49-F238E27FC236}">
                <a16:creationId xmlns:a16="http://schemas.microsoft.com/office/drawing/2014/main" id="{61D3C735-9334-78AD-EFA9-271550BFE9AA}"/>
              </a:ext>
            </a:extLst>
          </p:cNvPr>
          <p:cNvSpPr>
            <a:spLocks noGrp="1"/>
          </p:cNvSpPr>
          <p:nvPr>
            <p:ph type="body" sz="quarter" idx="30" hasCustomPrompt="1"/>
          </p:nvPr>
        </p:nvSpPr>
        <p:spPr>
          <a:xfrm>
            <a:off x="7961968" y="2564901"/>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Time</a:t>
            </a:r>
          </a:p>
        </p:txBody>
      </p:sp>
      <p:sp>
        <p:nvSpPr>
          <p:cNvPr id="32" name="Text Placeholder 3">
            <a:extLst>
              <a:ext uri="{FF2B5EF4-FFF2-40B4-BE49-F238E27FC236}">
                <a16:creationId xmlns:a16="http://schemas.microsoft.com/office/drawing/2014/main" id="{C1F94668-9FE8-F8A4-2EA4-DC3878D54A79}"/>
              </a:ext>
            </a:extLst>
          </p:cNvPr>
          <p:cNvSpPr>
            <a:spLocks noGrp="1"/>
          </p:cNvSpPr>
          <p:nvPr>
            <p:ph type="body" sz="quarter" idx="31" hasCustomPrompt="1"/>
          </p:nvPr>
        </p:nvSpPr>
        <p:spPr>
          <a:xfrm>
            <a:off x="7961968" y="3093475"/>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Time</a:t>
            </a:r>
          </a:p>
        </p:txBody>
      </p:sp>
      <p:sp>
        <p:nvSpPr>
          <p:cNvPr id="33" name="Text Placeholder 3">
            <a:extLst>
              <a:ext uri="{FF2B5EF4-FFF2-40B4-BE49-F238E27FC236}">
                <a16:creationId xmlns:a16="http://schemas.microsoft.com/office/drawing/2014/main" id="{81E74AA1-483D-448B-819C-BCE650C66023}"/>
              </a:ext>
            </a:extLst>
          </p:cNvPr>
          <p:cNvSpPr>
            <a:spLocks noGrp="1"/>
          </p:cNvSpPr>
          <p:nvPr>
            <p:ph type="body" sz="quarter" idx="32" hasCustomPrompt="1"/>
          </p:nvPr>
        </p:nvSpPr>
        <p:spPr>
          <a:xfrm>
            <a:off x="7961971" y="3589108"/>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Time</a:t>
            </a:r>
          </a:p>
        </p:txBody>
      </p:sp>
      <p:sp>
        <p:nvSpPr>
          <p:cNvPr id="34" name="Text Placeholder 3">
            <a:extLst>
              <a:ext uri="{FF2B5EF4-FFF2-40B4-BE49-F238E27FC236}">
                <a16:creationId xmlns:a16="http://schemas.microsoft.com/office/drawing/2014/main" id="{1B988C7E-2E97-F8EE-4406-C9807422FFDC}"/>
              </a:ext>
            </a:extLst>
          </p:cNvPr>
          <p:cNvSpPr>
            <a:spLocks noGrp="1"/>
          </p:cNvSpPr>
          <p:nvPr>
            <p:ph type="body" sz="quarter" idx="33" hasCustomPrompt="1"/>
          </p:nvPr>
        </p:nvSpPr>
        <p:spPr>
          <a:xfrm>
            <a:off x="7961970" y="4093673"/>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Time</a:t>
            </a:r>
          </a:p>
        </p:txBody>
      </p:sp>
      <p:sp>
        <p:nvSpPr>
          <p:cNvPr id="35" name="Text Placeholder 3">
            <a:extLst>
              <a:ext uri="{FF2B5EF4-FFF2-40B4-BE49-F238E27FC236}">
                <a16:creationId xmlns:a16="http://schemas.microsoft.com/office/drawing/2014/main" id="{63AB447F-D2B0-D457-5BC4-EBAA38959264}"/>
              </a:ext>
            </a:extLst>
          </p:cNvPr>
          <p:cNvSpPr>
            <a:spLocks noGrp="1"/>
          </p:cNvSpPr>
          <p:nvPr>
            <p:ph type="body" sz="quarter" idx="34" hasCustomPrompt="1"/>
          </p:nvPr>
        </p:nvSpPr>
        <p:spPr>
          <a:xfrm>
            <a:off x="7961969" y="4617223"/>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Time</a:t>
            </a:r>
          </a:p>
        </p:txBody>
      </p:sp>
      <p:sp>
        <p:nvSpPr>
          <p:cNvPr id="36" name="Text Placeholder 3">
            <a:extLst>
              <a:ext uri="{FF2B5EF4-FFF2-40B4-BE49-F238E27FC236}">
                <a16:creationId xmlns:a16="http://schemas.microsoft.com/office/drawing/2014/main" id="{5A479BD2-FEA8-DF12-80CE-1C65C39B2A8D}"/>
              </a:ext>
            </a:extLst>
          </p:cNvPr>
          <p:cNvSpPr>
            <a:spLocks noGrp="1"/>
          </p:cNvSpPr>
          <p:nvPr>
            <p:ph type="body" sz="quarter" idx="35" hasCustomPrompt="1"/>
          </p:nvPr>
        </p:nvSpPr>
        <p:spPr>
          <a:xfrm>
            <a:off x="7961970" y="5132617"/>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Time</a:t>
            </a:r>
          </a:p>
        </p:txBody>
      </p:sp>
      <p:sp>
        <p:nvSpPr>
          <p:cNvPr id="37" name="Text Placeholder 3">
            <a:extLst>
              <a:ext uri="{FF2B5EF4-FFF2-40B4-BE49-F238E27FC236}">
                <a16:creationId xmlns:a16="http://schemas.microsoft.com/office/drawing/2014/main" id="{345B2363-E559-2A1F-839C-511DE6F40F3F}"/>
              </a:ext>
            </a:extLst>
          </p:cNvPr>
          <p:cNvSpPr>
            <a:spLocks noGrp="1"/>
          </p:cNvSpPr>
          <p:nvPr>
            <p:ph type="body" sz="quarter" idx="36" hasCustomPrompt="1"/>
          </p:nvPr>
        </p:nvSpPr>
        <p:spPr>
          <a:xfrm>
            <a:off x="7961968" y="5647410"/>
            <a:ext cx="3668713" cy="452437"/>
          </a:xfrm>
          <a:prstGeom prst="rect">
            <a:avLst/>
          </a:prstGeom>
        </p:spPr>
        <p:txBody>
          <a:bodyPr anchor="ctr"/>
          <a:lstStyle>
            <a:lvl1pPr marL="0" indent="0" algn="ctr">
              <a:buNone/>
              <a:defRPr sz="1800">
                <a:latin typeface="Montserrat" panose="00000500000000000000" pitchFamily="2" charset="0"/>
              </a:defRPr>
            </a:lvl1pPr>
          </a:lstStyle>
          <a:p>
            <a:pPr lvl="0"/>
            <a:r>
              <a:rPr lang="en-US" dirty="0"/>
              <a:t>Time</a:t>
            </a:r>
          </a:p>
        </p:txBody>
      </p:sp>
    </p:spTree>
    <p:extLst>
      <p:ext uri="{BB962C8B-B14F-4D97-AF65-F5344CB8AC3E}">
        <p14:creationId xmlns:p14="http://schemas.microsoft.com/office/powerpoint/2010/main" val="394152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2C6494A-BCE1-0B0A-040B-5A514F31DF14}"/>
              </a:ext>
            </a:extLst>
          </p:cNvPr>
          <p:cNvGrpSpPr/>
          <p:nvPr userDrawn="1"/>
        </p:nvGrpSpPr>
        <p:grpSpPr>
          <a:xfrm>
            <a:off x="3635028" y="1862750"/>
            <a:ext cx="4921945" cy="3132500"/>
            <a:chOff x="3635028" y="1895955"/>
            <a:chExt cx="4921945" cy="3132500"/>
          </a:xfrm>
        </p:grpSpPr>
        <p:grpSp>
          <p:nvGrpSpPr>
            <p:cNvPr id="5" name="Group 4">
              <a:extLst>
                <a:ext uri="{FF2B5EF4-FFF2-40B4-BE49-F238E27FC236}">
                  <a16:creationId xmlns:a16="http://schemas.microsoft.com/office/drawing/2014/main" id="{23D81243-A46D-7938-1A56-37C96EE61295}"/>
                </a:ext>
              </a:extLst>
            </p:cNvPr>
            <p:cNvGrpSpPr/>
            <p:nvPr userDrawn="1"/>
          </p:nvGrpSpPr>
          <p:grpSpPr>
            <a:xfrm>
              <a:off x="3635028" y="1895955"/>
              <a:ext cx="1566250" cy="1566250"/>
              <a:chOff x="3631031" y="2549356"/>
              <a:chExt cx="1566250" cy="1566250"/>
            </a:xfrm>
            <a:solidFill>
              <a:srgbClr val="005953"/>
            </a:solidFill>
          </p:grpSpPr>
          <p:sp>
            <p:nvSpPr>
              <p:cNvPr id="12" name="Rectangle 11">
                <a:extLst>
                  <a:ext uri="{FF2B5EF4-FFF2-40B4-BE49-F238E27FC236}">
                    <a16:creationId xmlns:a16="http://schemas.microsoft.com/office/drawing/2014/main" id="{B73D041A-80FA-FD5F-94AD-87E92D0B43BD}"/>
                  </a:ext>
                </a:extLst>
              </p:cNvPr>
              <p:cNvSpPr/>
              <p:nvPr userDrawn="1"/>
            </p:nvSpPr>
            <p:spPr>
              <a:xfrm>
                <a:off x="3631031" y="2549356"/>
                <a:ext cx="1566250" cy="742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2924D5-2652-E066-B872-31C2D5FBCFBE}"/>
                  </a:ext>
                </a:extLst>
              </p:cNvPr>
              <p:cNvSpPr/>
              <p:nvPr userDrawn="1"/>
            </p:nvSpPr>
            <p:spPr>
              <a:xfrm rot="16200000">
                <a:off x="2885026" y="3295361"/>
                <a:ext cx="1566250" cy="742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72AFF28-30EB-CE81-3D40-E0EF56BDE494}"/>
                </a:ext>
              </a:extLst>
            </p:cNvPr>
            <p:cNvGrpSpPr/>
            <p:nvPr userDrawn="1"/>
          </p:nvGrpSpPr>
          <p:grpSpPr>
            <a:xfrm rot="10800000">
              <a:off x="6990723" y="3462205"/>
              <a:ext cx="1566250" cy="1566250"/>
              <a:chOff x="3631031" y="2549356"/>
              <a:chExt cx="1566250" cy="1566250"/>
            </a:xfrm>
            <a:solidFill>
              <a:srgbClr val="005953"/>
            </a:solidFill>
          </p:grpSpPr>
          <p:sp>
            <p:nvSpPr>
              <p:cNvPr id="10" name="Rectangle 9">
                <a:extLst>
                  <a:ext uri="{FF2B5EF4-FFF2-40B4-BE49-F238E27FC236}">
                    <a16:creationId xmlns:a16="http://schemas.microsoft.com/office/drawing/2014/main" id="{ECD1508C-04F6-F877-FB57-45CF72512FCE}"/>
                  </a:ext>
                </a:extLst>
              </p:cNvPr>
              <p:cNvSpPr/>
              <p:nvPr userDrawn="1"/>
            </p:nvSpPr>
            <p:spPr>
              <a:xfrm>
                <a:off x="3631031" y="2549356"/>
                <a:ext cx="1566250" cy="742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1A9EF-93F1-9B96-4982-3311C35174C0}"/>
                  </a:ext>
                </a:extLst>
              </p:cNvPr>
              <p:cNvSpPr/>
              <p:nvPr userDrawn="1"/>
            </p:nvSpPr>
            <p:spPr>
              <a:xfrm rot="16200000">
                <a:off x="2885026" y="3295361"/>
                <a:ext cx="1566250" cy="742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ext Placeholder 5">
            <a:extLst>
              <a:ext uri="{FF2B5EF4-FFF2-40B4-BE49-F238E27FC236}">
                <a16:creationId xmlns:a16="http://schemas.microsoft.com/office/drawing/2014/main" id="{E7B4FA11-8806-A2AE-52DE-4D96876D89E2}"/>
              </a:ext>
            </a:extLst>
          </p:cNvPr>
          <p:cNvSpPr>
            <a:spLocks noGrp="1"/>
          </p:cNvSpPr>
          <p:nvPr>
            <p:ph type="body" sz="quarter" idx="10" hasCustomPrompt="1"/>
          </p:nvPr>
        </p:nvSpPr>
        <p:spPr>
          <a:xfrm>
            <a:off x="3773488" y="2035175"/>
            <a:ext cx="4579937" cy="2787650"/>
          </a:xfrm>
          <a:prstGeom prst="rect">
            <a:avLst/>
          </a:prstGeom>
        </p:spPr>
        <p:txBody>
          <a:bodyPr anchor="ctr"/>
          <a:lstStyle>
            <a:lvl1pPr marL="0" indent="0" algn="ctr">
              <a:buNone/>
              <a:defRPr sz="3500" b="1" i="0">
                <a:solidFill>
                  <a:srgbClr val="005953"/>
                </a:solidFill>
                <a:latin typeface="Montserrat ExtraBold" pitchFamily="2" charset="77"/>
              </a:defRPr>
            </a:lvl1pPr>
          </a:lstStyle>
          <a:p>
            <a:pPr lvl="0"/>
            <a:r>
              <a:rPr lang="en-US" dirty="0"/>
              <a:t>SECTION TITLE GOES HERE</a:t>
            </a:r>
          </a:p>
        </p:txBody>
      </p:sp>
      <p:sp>
        <p:nvSpPr>
          <p:cNvPr id="7" name="TextBox 6">
            <a:extLst>
              <a:ext uri="{FF2B5EF4-FFF2-40B4-BE49-F238E27FC236}">
                <a16:creationId xmlns:a16="http://schemas.microsoft.com/office/drawing/2014/main" id="{5B184C2C-5C92-65E9-E183-DC6B653E62DC}"/>
              </a:ext>
            </a:extLst>
          </p:cNvPr>
          <p:cNvSpPr txBox="1"/>
          <p:nvPr userDrawn="1"/>
        </p:nvSpPr>
        <p:spPr>
          <a:xfrm>
            <a:off x="117940" y="6462340"/>
            <a:ext cx="3266983" cy="276999"/>
          </a:xfrm>
          <a:prstGeom prst="rect">
            <a:avLst/>
          </a:prstGeom>
          <a:noFill/>
        </p:spPr>
        <p:txBody>
          <a:bodyPr wrap="square" rtlCol="0">
            <a:spAutoFit/>
          </a:bodyPr>
          <a:lstStyle/>
          <a:p>
            <a:pPr algn="l"/>
            <a:r>
              <a:rPr lang="en-US" sz="1200" dirty="0">
                <a:solidFill>
                  <a:schemeClr val="bg1"/>
                </a:solidFill>
              </a:rPr>
              <a:t>ODL CONFIDENTIAL</a:t>
            </a:r>
          </a:p>
        </p:txBody>
      </p:sp>
      <p:pic>
        <p:nvPicPr>
          <p:cNvPr id="9" name="Picture 8" descr="A picture containing text&#10;&#10;Description automatically generated">
            <a:extLst>
              <a:ext uri="{FF2B5EF4-FFF2-40B4-BE49-F238E27FC236}">
                <a16:creationId xmlns:a16="http://schemas.microsoft.com/office/drawing/2014/main" id="{85C56712-D70C-8299-37D2-1DDA627EA3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3396" y="6251687"/>
            <a:ext cx="740664" cy="478345"/>
          </a:xfrm>
          <a:prstGeom prst="rect">
            <a:avLst/>
          </a:prstGeom>
        </p:spPr>
      </p:pic>
      <p:sp>
        <p:nvSpPr>
          <p:cNvPr id="14" name="Rectangle 13">
            <a:extLst>
              <a:ext uri="{FF2B5EF4-FFF2-40B4-BE49-F238E27FC236}">
                <a16:creationId xmlns:a16="http://schemas.microsoft.com/office/drawing/2014/main" id="{CD35BA14-08BF-3C71-6A76-768E90C7813E}"/>
              </a:ext>
            </a:extLst>
          </p:cNvPr>
          <p:cNvSpPr/>
          <p:nvPr userDrawn="1"/>
        </p:nvSpPr>
        <p:spPr>
          <a:xfrm>
            <a:off x="0" y="1878"/>
            <a:ext cx="12192000" cy="683921"/>
          </a:xfrm>
          <a:prstGeom prst="rect">
            <a:avLst/>
          </a:prstGeom>
          <a:solidFill>
            <a:srgbClr val="0059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279244-D5BC-0C81-D542-93ADF355988C}"/>
              </a:ext>
            </a:extLst>
          </p:cNvPr>
          <p:cNvSpPr/>
          <p:nvPr userDrawn="1"/>
        </p:nvSpPr>
        <p:spPr>
          <a:xfrm>
            <a:off x="0" y="6178504"/>
            <a:ext cx="12192000" cy="683921"/>
          </a:xfrm>
          <a:prstGeom prst="rect">
            <a:avLst/>
          </a:prstGeom>
          <a:solidFill>
            <a:srgbClr val="0059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01120C-8AD6-D0FD-94CE-0EA8E7C0BBE7}"/>
              </a:ext>
            </a:extLst>
          </p:cNvPr>
          <p:cNvSpPr txBox="1"/>
          <p:nvPr userDrawn="1"/>
        </p:nvSpPr>
        <p:spPr>
          <a:xfrm>
            <a:off x="115888" y="6481321"/>
            <a:ext cx="3266983" cy="276999"/>
          </a:xfrm>
          <a:prstGeom prst="rect">
            <a:avLst/>
          </a:prstGeom>
          <a:noFill/>
        </p:spPr>
        <p:txBody>
          <a:bodyPr wrap="square" rtlCol="0">
            <a:spAutoFit/>
          </a:bodyPr>
          <a:lstStyle/>
          <a:p>
            <a:pPr algn="l"/>
            <a:r>
              <a:rPr lang="en-US" sz="1200" dirty="0">
                <a:solidFill>
                  <a:schemeClr val="bg1"/>
                </a:solidFill>
                <a:latin typeface="Montserrat" pitchFamily="2" charset="77"/>
              </a:rPr>
              <a:t>ODL CONFIDENTIAL</a:t>
            </a:r>
          </a:p>
        </p:txBody>
      </p:sp>
    </p:spTree>
    <p:extLst>
      <p:ext uri="{BB962C8B-B14F-4D97-AF65-F5344CB8AC3E}">
        <p14:creationId xmlns:p14="http://schemas.microsoft.com/office/powerpoint/2010/main" val="391876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8C0539-7A74-CB5B-B8CF-09E49C85842B}"/>
              </a:ext>
            </a:extLst>
          </p:cNvPr>
          <p:cNvSpPr/>
          <p:nvPr userDrawn="1"/>
        </p:nvSpPr>
        <p:spPr>
          <a:xfrm>
            <a:off x="0" y="6178504"/>
            <a:ext cx="12192000" cy="683921"/>
          </a:xfrm>
          <a:prstGeom prst="rect">
            <a:avLst/>
          </a:prstGeom>
          <a:solidFill>
            <a:srgbClr val="0059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AE1F24E4-7A02-0EA3-B028-9FE0C496D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4889" y="6279975"/>
            <a:ext cx="740664" cy="478345"/>
          </a:xfrm>
          <a:prstGeom prst="rect">
            <a:avLst/>
          </a:prstGeom>
        </p:spPr>
      </p:pic>
      <p:sp>
        <p:nvSpPr>
          <p:cNvPr id="7" name="TextBox 6">
            <a:extLst>
              <a:ext uri="{FF2B5EF4-FFF2-40B4-BE49-F238E27FC236}">
                <a16:creationId xmlns:a16="http://schemas.microsoft.com/office/drawing/2014/main" id="{10DFC1F6-3688-B872-C8B8-159F00AF205B}"/>
              </a:ext>
            </a:extLst>
          </p:cNvPr>
          <p:cNvSpPr txBox="1"/>
          <p:nvPr userDrawn="1"/>
        </p:nvSpPr>
        <p:spPr>
          <a:xfrm>
            <a:off x="115888" y="6481321"/>
            <a:ext cx="3266983" cy="276999"/>
          </a:xfrm>
          <a:prstGeom prst="rect">
            <a:avLst/>
          </a:prstGeom>
          <a:noFill/>
        </p:spPr>
        <p:txBody>
          <a:bodyPr wrap="square" rtlCol="0">
            <a:spAutoFit/>
          </a:bodyPr>
          <a:lstStyle/>
          <a:p>
            <a:pPr algn="l"/>
            <a:r>
              <a:rPr lang="en-US" sz="1200" dirty="0">
                <a:solidFill>
                  <a:schemeClr val="bg1"/>
                </a:solidFill>
                <a:latin typeface="Montserrat" pitchFamily="2" charset="77"/>
              </a:rPr>
              <a:t>ODL CONFIDENTIAL</a:t>
            </a:r>
          </a:p>
        </p:txBody>
      </p:sp>
      <p:sp>
        <p:nvSpPr>
          <p:cNvPr id="3" name="Text Placeholder 2">
            <a:extLst>
              <a:ext uri="{FF2B5EF4-FFF2-40B4-BE49-F238E27FC236}">
                <a16:creationId xmlns:a16="http://schemas.microsoft.com/office/drawing/2014/main" id="{720EA5D4-D53B-F597-310E-86ED34A8F1B7}"/>
              </a:ext>
            </a:extLst>
          </p:cNvPr>
          <p:cNvSpPr>
            <a:spLocks noGrp="1"/>
          </p:cNvSpPr>
          <p:nvPr>
            <p:ph type="body" sz="quarter" idx="10" hasCustomPrompt="1"/>
          </p:nvPr>
        </p:nvSpPr>
        <p:spPr>
          <a:xfrm>
            <a:off x="117475" y="160338"/>
            <a:ext cx="11958638" cy="904875"/>
          </a:xfrm>
          <a:prstGeom prst="rect">
            <a:avLst/>
          </a:prstGeom>
        </p:spPr>
        <p:txBody>
          <a:bodyPr anchor="ctr"/>
          <a:lstStyle>
            <a:lvl1pPr marL="0" indent="0" algn="l">
              <a:buNone/>
              <a:defRPr b="1" i="0">
                <a:solidFill>
                  <a:srgbClr val="005953"/>
                </a:solidFill>
                <a:latin typeface="Montserrat ExtraBold" pitchFamily="2" charset="77"/>
              </a:defRPr>
            </a:lvl1pPr>
          </a:lstStyle>
          <a:p>
            <a:pPr lvl="0"/>
            <a:r>
              <a:rPr lang="en-US" dirty="0"/>
              <a:t>TITLE</a:t>
            </a:r>
          </a:p>
        </p:txBody>
      </p:sp>
      <p:sp>
        <p:nvSpPr>
          <p:cNvPr id="8" name="Content Placeholder 7">
            <a:extLst>
              <a:ext uri="{FF2B5EF4-FFF2-40B4-BE49-F238E27FC236}">
                <a16:creationId xmlns:a16="http://schemas.microsoft.com/office/drawing/2014/main" id="{CC4869C5-360B-E617-F4D6-54C98605D0A4}"/>
              </a:ext>
            </a:extLst>
          </p:cNvPr>
          <p:cNvSpPr>
            <a:spLocks noGrp="1"/>
          </p:cNvSpPr>
          <p:nvPr>
            <p:ph sz="quarter" idx="11" hasCustomPrompt="1"/>
          </p:nvPr>
        </p:nvSpPr>
        <p:spPr>
          <a:xfrm>
            <a:off x="115888" y="1270000"/>
            <a:ext cx="11958637" cy="4705350"/>
          </a:xfrm>
          <a:prstGeom prst="rect">
            <a:avLst/>
          </a:prstGeom>
        </p:spPr>
        <p:txBody>
          <a:bodyPr/>
          <a:lstStyle>
            <a:lvl1pPr>
              <a:defRPr b="0" i="0">
                <a:latin typeface="Montserrat" pitchFamily="2" charset="77"/>
              </a:defRPr>
            </a:lvl1pPr>
          </a:lstStyle>
          <a:p>
            <a:pPr lvl="0"/>
            <a:r>
              <a:rPr lang="en-US" dirty="0"/>
              <a:t>TEXT</a:t>
            </a:r>
          </a:p>
        </p:txBody>
      </p:sp>
    </p:spTree>
    <p:extLst>
      <p:ext uri="{BB962C8B-B14F-4D97-AF65-F5344CB8AC3E}">
        <p14:creationId xmlns:p14="http://schemas.microsoft.com/office/powerpoint/2010/main" val="298184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ap Up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E82574-4EB9-84FC-CF5F-C0FA97F1A2B1}"/>
              </a:ext>
            </a:extLst>
          </p:cNvPr>
          <p:cNvSpPr/>
          <p:nvPr userDrawn="1"/>
        </p:nvSpPr>
        <p:spPr>
          <a:xfrm>
            <a:off x="0" y="1878"/>
            <a:ext cx="12192000" cy="6191542"/>
          </a:xfrm>
          <a:prstGeom prst="rect">
            <a:avLst/>
          </a:prstGeom>
          <a:solidFill>
            <a:srgbClr val="0059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FB9F669-C7DC-9F72-083A-AFCE355449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5051" y="6285020"/>
            <a:ext cx="740664" cy="480951"/>
          </a:xfrm>
          <a:prstGeom prst="rect">
            <a:avLst/>
          </a:prstGeom>
        </p:spPr>
      </p:pic>
      <p:sp>
        <p:nvSpPr>
          <p:cNvPr id="7" name="TextBox 6">
            <a:extLst>
              <a:ext uri="{FF2B5EF4-FFF2-40B4-BE49-F238E27FC236}">
                <a16:creationId xmlns:a16="http://schemas.microsoft.com/office/drawing/2014/main" id="{5BCF4216-85D0-290D-E1AE-0E18E553ED02}"/>
              </a:ext>
            </a:extLst>
          </p:cNvPr>
          <p:cNvSpPr txBox="1"/>
          <p:nvPr userDrawn="1"/>
        </p:nvSpPr>
        <p:spPr>
          <a:xfrm>
            <a:off x="96285" y="6488972"/>
            <a:ext cx="3266983" cy="276999"/>
          </a:xfrm>
          <a:prstGeom prst="rect">
            <a:avLst/>
          </a:prstGeom>
          <a:noFill/>
        </p:spPr>
        <p:txBody>
          <a:bodyPr wrap="square" rtlCol="0">
            <a:spAutoFit/>
          </a:bodyPr>
          <a:lstStyle/>
          <a:p>
            <a:pPr algn="l"/>
            <a:r>
              <a:rPr lang="en-US" sz="1200" b="0" i="0" dirty="0">
                <a:latin typeface="Montserrat" pitchFamily="2" charset="77"/>
              </a:rPr>
              <a:t>ODL CONFIDENTIAL</a:t>
            </a:r>
          </a:p>
        </p:txBody>
      </p:sp>
      <p:sp>
        <p:nvSpPr>
          <p:cNvPr id="8" name="TextBox 7">
            <a:extLst>
              <a:ext uri="{FF2B5EF4-FFF2-40B4-BE49-F238E27FC236}">
                <a16:creationId xmlns:a16="http://schemas.microsoft.com/office/drawing/2014/main" id="{874EFBDF-8A28-0550-DC2D-B7086EE24E6E}"/>
              </a:ext>
            </a:extLst>
          </p:cNvPr>
          <p:cNvSpPr txBox="1"/>
          <p:nvPr userDrawn="1"/>
        </p:nvSpPr>
        <p:spPr>
          <a:xfrm>
            <a:off x="3303973" y="2728809"/>
            <a:ext cx="5584054" cy="769441"/>
          </a:xfrm>
          <a:prstGeom prst="rect">
            <a:avLst/>
          </a:prstGeom>
          <a:noFill/>
        </p:spPr>
        <p:txBody>
          <a:bodyPr wrap="square" rtlCol="0" anchor="ctr">
            <a:spAutoFit/>
          </a:bodyPr>
          <a:lstStyle/>
          <a:p>
            <a:pPr algn="ctr"/>
            <a:r>
              <a:rPr lang="en-US" sz="4400" b="1" i="0" dirty="0">
                <a:solidFill>
                  <a:schemeClr val="bg1"/>
                </a:solidFill>
                <a:latin typeface="Montserrat ExtraBold" pitchFamily="2" charset="77"/>
              </a:rPr>
              <a:t>THANK YOU!</a:t>
            </a:r>
          </a:p>
        </p:txBody>
      </p:sp>
    </p:spTree>
    <p:extLst>
      <p:ext uri="{BB962C8B-B14F-4D97-AF65-F5344CB8AC3E}">
        <p14:creationId xmlns:p14="http://schemas.microsoft.com/office/powerpoint/2010/main" val="140080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445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5" r:id="rId4"/>
    <p:sldLayoutId id="2147483656" r:id="rId5"/>
    <p:sldLayoutId id="2147483657" r:id="rId6"/>
    <p:sldLayoutId id="214748365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7_EAEACAAF.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836B6-F0F9-4859-050C-0E0EEE9D399A}"/>
              </a:ext>
            </a:extLst>
          </p:cNvPr>
          <p:cNvSpPr>
            <a:spLocks noGrp="1"/>
          </p:cNvSpPr>
          <p:nvPr>
            <p:ph type="body" sz="quarter" idx="10"/>
          </p:nvPr>
        </p:nvSpPr>
        <p:spPr/>
        <p:txBody>
          <a:bodyPr/>
          <a:lstStyle/>
          <a:p>
            <a:r>
              <a:rPr lang="en-US" dirty="0"/>
              <a:t>ODL ERP Upgrade:</a:t>
            </a:r>
          </a:p>
          <a:p>
            <a:r>
              <a:rPr lang="en-US" dirty="0"/>
              <a:t>What to Expect</a:t>
            </a:r>
          </a:p>
        </p:txBody>
      </p:sp>
      <p:sp>
        <p:nvSpPr>
          <p:cNvPr id="3" name="Text Placeholder 2">
            <a:extLst>
              <a:ext uri="{FF2B5EF4-FFF2-40B4-BE49-F238E27FC236}">
                <a16:creationId xmlns:a16="http://schemas.microsoft.com/office/drawing/2014/main" id="{CBA15B21-9649-47C4-2259-6B7EFF31CDF2}"/>
              </a:ext>
            </a:extLst>
          </p:cNvPr>
          <p:cNvSpPr>
            <a:spLocks noGrp="1"/>
          </p:cNvSpPr>
          <p:nvPr>
            <p:ph type="body" sz="quarter" idx="11"/>
          </p:nvPr>
        </p:nvSpPr>
        <p:spPr/>
        <p:txBody>
          <a:bodyPr/>
          <a:lstStyle/>
          <a:p>
            <a:r>
              <a:rPr lang="en-US" dirty="0"/>
              <a:t>2024</a:t>
            </a:r>
          </a:p>
        </p:txBody>
      </p:sp>
    </p:spTree>
    <p:extLst>
      <p:ext uri="{BB962C8B-B14F-4D97-AF65-F5344CB8AC3E}">
        <p14:creationId xmlns:p14="http://schemas.microsoft.com/office/powerpoint/2010/main" val="1437401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B31DB6-3AC4-3435-7A0A-37F8B1609A79}"/>
              </a:ext>
            </a:extLst>
          </p:cNvPr>
          <p:cNvSpPr/>
          <p:nvPr/>
        </p:nvSpPr>
        <p:spPr>
          <a:xfrm>
            <a:off x="0" y="5865962"/>
            <a:ext cx="12192000" cy="9920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a document&#10;&#10;Description automatically generated">
            <a:extLst>
              <a:ext uri="{FF2B5EF4-FFF2-40B4-BE49-F238E27FC236}">
                <a16:creationId xmlns:a16="http://schemas.microsoft.com/office/drawing/2014/main" id="{13DF8406-A755-5628-2259-45C167274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277" y="0"/>
            <a:ext cx="5275385" cy="6858000"/>
          </a:xfrm>
          <a:prstGeom prst="rect">
            <a:avLst/>
          </a:prstGeom>
        </p:spPr>
      </p:pic>
      <p:pic>
        <p:nvPicPr>
          <p:cNvPr id="5" name="Picture 4" descr="A close-up of a document&#10;&#10;Description automatically generated">
            <a:extLst>
              <a:ext uri="{FF2B5EF4-FFF2-40B4-BE49-F238E27FC236}">
                <a16:creationId xmlns:a16="http://schemas.microsoft.com/office/drawing/2014/main" id="{9A77F126-E1F8-6C59-DBFE-F403FDB55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302" y="0"/>
            <a:ext cx="5114647" cy="6858000"/>
          </a:xfrm>
          <a:prstGeom prst="rect">
            <a:avLst/>
          </a:prstGeom>
        </p:spPr>
      </p:pic>
      <p:sp>
        <p:nvSpPr>
          <p:cNvPr id="2" name="Text Placeholder 1">
            <a:extLst>
              <a:ext uri="{FF2B5EF4-FFF2-40B4-BE49-F238E27FC236}">
                <a16:creationId xmlns:a16="http://schemas.microsoft.com/office/drawing/2014/main" id="{A4A70A61-15CF-B3DF-DE9C-3072B677D98F}"/>
              </a:ext>
            </a:extLst>
          </p:cNvPr>
          <p:cNvSpPr>
            <a:spLocks noGrp="1"/>
          </p:cNvSpPr>
          <p:nvPr>
            <p:ph type="body" sz="quarter" idx="10"/>
          </p:nvPr>
        </p:nvSpPr>
        <p:spPr>
          <a:xfrm rot="16200000">
            <a:off x="-1196224" y="1783259"/>
            <a:ext cx="3691688" cy="686260"/>
          </a:xfrm>
        </p:spPr>
        <p:txBody>
          <a:bodyPr/>
          <a:lstStyle/>
          <a:p>
            <a:pPr algn="r"/>
            <a:r>
              <a:rPr lang="en-US"/>
              <a:t>BILLS OF LADING</a:t>
            </a:r>
          </a:p>
        </p:txBody>
      </p:sp>
      <p:sp>
        <p:nvSpPr>
          <p:cNvPr id="9" name="Rectangle 8">
            <a:extLst>
              <a:ext uri="{FF2B5EF4-FFF2-40B4-BE49-F238E27FC236}">
                <a16:creationId xmlns:a16="http://schemas.microsoft.com/office/drawing/2014/main" id="{F63D2013-2F67-1188-7812-51824D95BEAF}"/>
              </a:ext>
            </a:extLst>
          </p:cNvPr>
          <p:cNvSpPr/>
          <p:nvPr/>
        </p:nvSpPr>
        <p:spPr>
          <a:xfrm>
            <a:off x="1596974" y="4597246"/>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5953"/>
                </a:solidFill>
              </a:rPr>
              <a:t>OLD VERSION</a:t>
            </a:r>
          </a:p>
        </p:txBody>
      </p:sp>
      <p:sp>
        <p:nvSpPr>
          <p:cNvPr id="10" name="Rectangle 9">
            <a:extLst>
              <a:ext uri="{FF2B5EF4-FFF2-40B4-BE49-F238E27FC236}">
                <a16:creationId xmlns:a16="http://schemas.microsoft.com/office/drawing/2014/main" id="{73EB3868-BF3E-ECBF-CDCA-B85F8E9430C1}"/>
              </a:ext>
            </a:extLst>
          </p:cNvPr>
          <p:cNvSpPr/>
          <p:nvPr/>
        </p:nvSpPr>
        <p:spPr>
          <a:xfrm>
            <a:off x="6828121" y="4597246"/>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5953"/>
                </a:solidFill>
              </a:rPr>
              <a:t>NEW VERSION</a:t>
            </a:r>
          </a:p>
        </p:txBody>
      </p:sp>
    </p:spTree>
    <p:extLst>
      <p:ext uri="{BB962C8B-B14F-4D97-AF65-F5344CB8AC3E}">
        <p14:creationId xmlns:p14="http://schemas.microsoft.com/office/powerpoint/2010/main" val="390813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receipt&#10;&#10;Description automatically generated">
            <a:extLst>
              <a:ext uri="{FF2B5EF4-FFF2-40B4-BE49-F238E27FC236}">
                <a16:creationId xmlns:a16="http://schemas.microsoft.com/office/drawing/2014/main" id="{32B13A5B-A64A-B039-9488-2144C538C74A}"/>
              </a:ext>
            </a:extLst>
          </p:cNvPr>
          <p:cNvPicPr>
            <a:picLocks noChangeAspect="1"/>
          </p:cNvPicPr>
          <p:nvPr/>
        </p:nvPicPr>
        <p:blipFill rotWithShape="1">
          <a:blip r:embed="rId3">
            <a:extLst>
              <a:ext uri="{28A0092B-C50C-407E-A947-70E740481C1C}">
                <a14:useLocalDpi xmlns:a14="http://schemas.microsoft.com/office/drawing/2010/main" val="0"/>
              </a:ext>
            </a:extLst>
          </a:blip>
          <a:srcRect b="13466"/>
          <a:stretch/>
        </p:blipFill>
        <p:spPr>
          <a:xfrm>
            <a:off x="1596974" y="0"/>
            <a:ext cx="5259801" cy="5934456"/>
          </a:xfrm>
          <a:prstGeom prst="rect">
            <a:avLst/>
          </a:prstGeom>
        </p:spPr>
      </p:pic>
      <p:sp>
        <p:nvSpPr>
          <p:cNvPr id="2" name="Text Placeholder 1">
            <a:extLst>
              <a:ext uri="{FF2B5EF4-FFF2-40B4-BE49-F238E27FC236}">
                <a16:creationId xmlns:a16="http://schemas.microsoft.com/office/drawing/2014/main" id="{A4A70A61-15CF-B3DF-DE9C-3072B677D98F}"/>
              </a:ext>
            </a:extLst>
          </p:cNvPr>
          <p:cNvSpPr>
            <a:spLocks noGrp="1"/>
          </p:cNvSpPr>
          <p:nvPr>
            <p:ph type="body" sz="quarter" idx="10"/>
          </p:nvPr>
        </p:nvSpPr>
        <p:spPr>
          <a:xfrm rot="16200000">
            <a:off x="-1196224" y="1783259"/>
            <a:ext cx="3691688" cy="686260"/>
          </a:xfrm>
        </p:spPr>
        <p:txBody>
          <a:bodyPr/>
          <a:lstStyle/>
          <a:p>
            <a:pPr algn="r"/>
            <a:r>
              <a:rPr lang="en-US"/>
              <a:t>PACKING SLIPS</a:t>
            </a:r>
          </a:p>
        </p:txBody>
      </p:sp>
      <p:sp>
        <p:nvSpPr>
          <p:cNvPr id="9" name="Rectangle 8">
            <a:extLst>
              <a:ext uri="{FF2B5EF4-FFF2-40B4-BE49-F238E27FC236}">
                <a16:creationId xmlns:a16="http://schemas.microsoft.com/office/drawing/2014/main" id="{F63D2013-2F67-1188-7812-51824D95BEAF}"/>
              </a:ext>
            </a:extLst>
          </p:cNvPr>
          <p:cNvSpPr/>
          <p:nvPr/>
        </p:nvSpPr>
        <p:spPr>
          <a:xfrm>
            <a:off x="1596974" y="4597246"/>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5953"/>
                </a:solidFill>
              </a:rPr>
              <a:t>OLD VERSION</a:t>
            </a:r>
          </a:p>
        </p:txBody>
      </p:sp>
      <p:sp>
        <p:nvSpPr>
          <p:cNvPr id="10" name="Rectangle 9">
            <a:extLst>
              <a:ext uri="{FF2B5EF4-FFF2-40B4-BE49-F238E27FC236}">
                <a16:creationId xmlns:a16="http://schemas.microsoft.com/office/drawing/2014/main" id="{73EB3868-BF3E-ECBF-CDCA-B85F8E9430C1}"/>
              </a:ext>
            </a:extLst>
          </p:cNvPr>
          <p:cNvSpPr/>
          <p:nvPr/>
        </p:nvSpPr>
        <p:spPr>
          <a:xfrm>
            <a:off x="6828121" y="4597246"/>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5953"/>
                </a:solidFill>
              </a:rPr>
              <a:t>NEW VERSION</a:t>
            </a:r>
          </a:p>
        </p:txBody>
      </p:sp>
      <p:pic>
        <p:nvPicPr>
          <p:cNvPr id="6" name="Picture 5" descr="A close-up of a logistic&#10;&#10;Description automatically generated">
            <a:extLst>
              <a:ext uri="{FF2B5EF4-FFF2-40B4-BE49-F238E27FC236}">
                <a16:creationId xmlns:a16="http://schemas.microsoft.com/office/drawing/2014/main" id="{F1E9C137-1468-67D0-5C2E-2DB90EC14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8121" y="1321978"/>
            <a:ext cx="5086887" cy="2650255"/>
          </a:xfrm>
          <a:prstGeom prst="rect">
            <a:avLst/>
          </a:prstGeom>
        </p:spPr>
      </p:pic>
    </p:spTree>
    <p:extLst>
      <p:ext uri="{BB962C8B-B14F-4D97-AF65-F5344CB8AC3E}">
        <p14:creationId xmlns:p14="http://schemas.microsoft.com/office/powerpoint/2010/main" val="367133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A70A61-15CF-B3DF-DE9C-3072B677D98F}"/>
              </a:ext>
            </a:extLst>
          </p:cNvPr>
          <p:cNvSpPr>
            <a:spLocks noGrp="1"/>
          </p:cNvSpPr>
          <p:nvPr>
            <p:ph type="body" sz="quarter" idx="10"/>
          </p:nvPr>
        </p:nvSpPr>
        <p:spPr>
          <a:xfrm rot="16200000">
            <a:off x="-1196224" y="1783259"/>
            <a:ext cx="3691688" cy="686260"/>
          </a:xfrm>
        </p:spPr>
        <p:txBody>
          <a:bodyPr/>
          <a:lstStyle/>
          <a:p>
            <a:pPr algn="r"/>
            <a:r>
              <a:rPr lang="en-US"/>
              <a:t>INVOICES</a:t>
            </a:r>
          </a:p>
        </p:txBody>
      </p:sp>
      <p:pic>
        <p:nvPicPr>
          <p:cNvPr id="4" name="Picture 3" descr="A close-up of a receipt&#10;&#10;Description automatically generated">
            <a:extLst>
              <a:ext uri="{FF2B5EF4-FFF2-40B4-BE49-F238E27FC236}">
                <a16:creationId xmlns:a16="http://schemas.microsoft.com/office/drawing/2014/main" id="{BAD5F015-C24F-0A0A-08F1-D825DE3E4005}"/>
              </a:ext>
            </a:extLst>
          </p:cNvPr>
          <p:cNvPicPr>
            <a:picLocks noChangeAspect="1"/>
          </p:cNvPicPr>
          <p:nvPr/>
        </p:nvPicPr>
        <p:blipFill rotWithShape="1">
          <a:blip r:embed="rId3">
            <a:extLst>
              <a:ext uri="{28A0092B-C50C-407E-A947-70E740481C1C}">
                <a14:useLocalDpi xmlns:a14="http://schemas.microsoft.com/office/drawing/2010/main" val="0"/>
              </a:ext>
            </a:extLst>
          </a:blip>
          <a:srcRect b="11475"/>
          <a:stretch/>
        </p:blipFill>
        <p:spPr>
          <a:xfrm>
            <a:off x="1541895" y="1930"/>
            <a:ext cx="5274807" cy="6071066"/>
          </a:xfrm>
          <a:prstGeom prst="rect">
            <a:avLst/>
          </a:prstGeom>
        </p:spPr>
      </p:pic>
      <p:pic>
        <p:nvPicPr>
          <p:cNvPr id="8" name="Picture 7" descr="A close-up of a invoice&#10;&#10;Description automatically generated">
            <a:extLst>
              <a:ext uri="{FF2B5EF4-FFF2-40B4-BE49-F238E27FC236}">
                <a16:creationId xmlns:a16="http://schemas.microsoft.com/office/drawing/2014/main" id="{68284891-09E8-9928-2F61-1F0BBD8D6BA2}"/>
              </a:ext>
            </a:extLst>
          </p:cNvPr>
          <p:cNvPicPr>
            <a:picLocks noChangeAspect="1"/>
          </p:cNvPicPr>
          <p:nvPr/>
        </p:nvPicPr>
        <p:blipFill rotWithShape="1">
          <a:blip r:embed="rId4">
            <a:extLst>
              <a:ext uri="{28A0092B-C50C-407E-A947-70E740481C1C}">
                <a14:useLocalDpi xmlns:a14="http://schemas.microsoft.com/office/drawing/2010/main" val="0"/>
              </a:ext>
            </a:extLst>
          </a:blip>
          <a:srcRect b="12436"/>
          <a:stretch/>
        </p:blipFill>
        <p:spPr>
          <a:xfrm>
            <a:off x="6786203" y="-9832"/>
            <a:ext cx="5305530" cy="6005190"/>
          </a:xfrm>
          <a:prstGeom prst="rect">
            <a:avLst/>
          </a:prstGeom>
        </p:spPr>
      </p:pic>
      <p:sp>
        <p:nvSpPr>
          <p:cNvPr id="9" name="Rectangle 8">
            <a:extLst>
              <a:ext uri="{FF2B5EF4-FFF2-40B4-BE49-F238E27FC236}">
                <a16:creationId xmlns:a16="http://schemas.microsoft.com/office/drawing/2014/main" id="{F63D2013-2F67-1188-7812-51824D95BEAF}"/>
              </a:ext>
            </a:extLst>
          </p:cNvPr>
          <p:cNvSpPr/>
          <p:nvPr/>
        </p:nvSpPr>
        <p:spPr>
          <a:xfrm>
            <a:off x="1739313" y="4987106"/>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5953"/>
                </a:solidFill>
              </a:rPr>
              <a:t>OLD VERSION</a:t>
            </a:r>
          </a:p>
        </p:txBody>
      </p:sp>
      <p:sp>
        <p:nvSpPr>
          <p:cNvPr id="10" name="Rectangle 9">
            <a:extLst>
              <a:ext uri="{FF2B5EF4-FFF2-40B4-BE49-F238E27FC236}">
                <a16:creationId xmlns:a16="http://schemas.microsoft.com/office/drawing/2014/main" id="{73EB3868-BF3E-ECBF-CDCA-B85F8E9430C1}"/>
              </a:ext>
            </a:extLst>
          </p:cNvPr>
          <p:cNvSpPr/>
          <p:nvPr/>
        </p:nvSpPr>
        <p:spPr>
          <a:xfrm>
            <a:off x="6761652" y="4987106"/>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5953"/>
                </a:solidFill>
              </a:rPr>
              <a:t>NEW VERSION</a:t>
            </a:r>
          </a:p>
        </p:txBody>
      </p:sp>
    </p:spTree>
    <p:extLst>
      <p:ext uri="{BB962C8B-B14F-4D97-AF65-F5344CB8AC3E}">
        <p14:creationId xmlns:p14="http://schemas.microsoft.com/office/powerpoint/2010/main" val="232758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F28006-0C15-AE06-A4C4-BDA6541A37AF}"/>
              </a:ext>
            </a:extLst>
          </p:cNvPr>
          <p:cNvSpPr>
            <a:spLocks noGrp="1"/>
          </p:cNvSpPr>
          <p:nvPr>
            <p:ph type="body" sz="quarter" idx="10"/>
          </p:nvPr>
        </p:nvSpPr>
        <p:spPr/>
        <p:txBody>
          <a:bodyPr/>
          <a:lstStyle/>
          <a:p>
            <a:r>
              <a:rPr lang="en-US" dirty="0"/>
              <a:t>ITEM DESCRIPTIONS</a:t>
            </a:r>
          </a:p>
        </p:txBody>
      </p:sp>
      <p:sp>
        <p:nvSpPr>
          <p:cNvPr id="3" name="Content Placeholder 2">
            <a:extLst>
              <a:ext uri="{FF2B5EF4-FFF2-40B4-BE49-F238E27FC236}">
                <a16:creationId xmlns:a16="http://schemas.microsoft.com/office/drawing/2014/main" id="{43D79215-8369-D627-4148-E1A810061989}"/>
              </a:ext>
            </a:extLst>
          </p:cNvPr>
          <p:cNvSpPr>
            <a:spLocks noGrp="1"/>
          </p:cNvSpPr>
          <p:nvPr>
            <p:ph sz="quarter" idx="11"/>
          </p:nvPr>
        </p:nvSpPr>
        <p:spPr>
          <a:xfrm>
            <a:off x="116681" y="1794294"/>
            <a:ext cx="11958637" cy="3752491"/>
          </a:xfrm>
        </p:spPr>
        <p:txBody>
          <a:bodyPr/>
          <a:lstStyle/>
          <a:p>
            <a:pPr marL="0" indent="0" algn="ctr">
              <a:buNone/>
            </a:pPr>
            <a:r>
              <a:rPr lang="en-US" dirty="0"/>
              <a:t>684 CL-LE GBG-5/8 WHT 2236 4L 1C HPSSD EVO P1</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IG with Frame, Classic GBG, 22.000 x 36.000 x 1.000 Rectangle, Clear-Low E CS73 0.125 Tempered, Clear-Clear 0.125 Tempered, 4 Light (2w,2h), White Flat 0.625 Bar, Evolve 1 Light White FIPG, ODL, Labels, 1  Pack</a:t>
            </a:r>
          </a:p>
        </p:txBody>
      </p:sp>
      <p:sp>
        <p:nvSpPr>
          <p:cNvPr id="4" name="Rectangle 3">
            <a:extLst>
              <a:ext uri="{FF2B5EF4-FFF2-40B4-BE49-F238E27FC236}">
                <a16:creationId xmlns:a16="http://schemas.microsoft.com/office/drawing/2014/main" id="{70268E84-F7CF-6996-7C54-C144476D0417}"/>
              </a:ext>
            </a:extLst>
          </p:cNvPr>
          <p:cNvSpPr/>
          <p:nvPr/>
        </p:nvSpPr>
        <p:spPr>
          <a:xfrm>
            <a:off x="4812889" y="1065213"/>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5953"/>
                </a:solidFill>
              </a:rPr>
              <a:t>OLD VERSION</a:t>
            </a:r>
          </a:p>
        </p:txBody>
      </p:sp>
      <p:sp>
        <p:nvSpPr>
          <p:cNvPr id="5" name="Rectangle 4">
            <a:extLst>
              <a:ext uri="{FF2B5EF4-FFF2-40B4-BE49-F238E27FC236}">
                <a16:creationId xmlns:a16="http://schemas.microsoft.com/office/drawing/2014/main" id="{511FF22A-2F62-2A8B-21CE-6A524A2F6302}"/>
              </a:ext>
            </a:extLst>
          </p:cNvPr>
          <p:cNvSpPr/>
          <p:nvPr/>
        </p:nvSpPr>
        <p:spPr>
          <a:xfrm>
            <a:off x="4812889" y="3060939"/>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5953"/>
                </a:solidFill>
              </a:rPr>
              <a:t>NEW VERSION</a:t>
            </a:r>
          </a:p>
        </p:txBody>
      </p:sp>
    </p:spTree>
    <p:extLst>
      <p:ext uri="{BB962C8B-B14F-4D97-AF65-F5344CB8AC3E}">
        <p14:creationId xmlns:p14="http://schemas.microsoft.com/office/powerpoint/2010/main" val="11432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F28006-0C15-AE06-A4C4-BDA6541A37AF}"/>
              </a:ext>
            </a:extLst>
          </p:cNvPr>
          <p:cNvSpPr>
            <a:spLocks noGrp="1"/>
          </p:cNvSpPr>
          <p:nvPr>
            <p:ph type="body" sz="quarter" idx="10"/>
          </p:nvPr>
        </p:nvSpPr>
        <p:spPr/>
        <p:txBody>
          <a:bodyPr/>
          <a:lstStyle/>
          <a:p>
            <a:r>
              <a:rPr lang="en-US" dirty="0"/>
              <a:t>ITEM DESCRIPTIONS</a:t>
            </a:r>
          </a:p>
        </p:txBody>
      </p:sp>
      <p:sp>
        <p:nvSpPr>
          <p:cNvPr id="3" name="Content Placeholder 2">
            <a:extLst>
              <a:ext uri="{FF2B5EF4-FFF2-40B4-BE49-F238E27FC236}">
                <a16:creationId xmlns:a16="http://schemas.microsoft.com/office/drawing/2014/main" id="{43D79215-8369-D627-4148-E1A810061989}"/>
              </a:ext>
            </a:extLst>
          </p:cNvPr>
          <p:cNvSpPr>
            <a:spLocks noGrp="1"/>
          </p:cNvSpPr>
          <p:nvPr>
            <p:ph sz="quarter" idx="11"/>
          </p:nvPr>
        </p:nvSpPr>
        <p:spPr>
          <a:xfrm>
            <a:off x="115888" y="1065213"/>
            <a:ext cx="11958637" cy="4910137"/>
          </a:xfrm>
        </p:spPr>
        <p:txBody>
          <a:bodyPr/>
          <a:lstStyle/>
          <a:p>
            <a:pPr marL="0" indent="0" algn="ctr">
              <a:buNone/>
            </a:pPr>
            <a:r>
              <a:rPr lang="en-US" dirty="0">
                <a:solidFill>
                  <a:srgbClr val="14344F"/>
                </a:solidFill>
              </a:rPr>
              <a:t>IG with Frame</a:t>
            </a:r>
            <a:r>
              <a:rPr lang="en-US" dirty="0"/>
              <a:t>, </a:t>
            </a:r>
            <a:r>
              <a:rPr lang="en-US" dirty="0">
                <a:solidFill>
                  <a:srgbClr val="A5BAC8"/>
                </a:solidFill>
              </a:rPr>
              <a:t>Classic GBG</a:t>
            </a:r>
            <a:r>
              <a:rPr lang="en-US" dirty="0"/>
              <a:t>, </a:t>
            </a:r>
            <a:r>
              <a:rPr lang="en-US" dirty="0">
                <a:solidFill>
                  <a:srgbClr val="907A5B"/>
                </a:solidFill>
              </a:rPr>
              <a:t>22.000</a:t>
            </a:r>
            <a:r>
              <a:rPr lang="en-US" dirty="0"/>
              <a:t> x </a:t>
            </a:r>
            <a:r>
              <a:rPr lang="en-US" dirty="0">
                <a:solidFill>
                  <a:srgbClr val="A5431C"/>
                </a:solidFill>
              </a:rPr>
              <a:t>36.000</a:t>
            </a:r>
            <a:r>
              <a:rPr lang="en-US" dirty="0"/>
              <a:t> x </a:t>
            </a:r>
            <a:r>
              <a:rPr lang="en-US" dirty="0">
                <a:solidFill>
                  <a:srgbClr val="14344F"/>
                </a:solidFill>
              </a:rPr>
              <a:t>1.000</a:t>
            </a:r>
            <a:r>
              <a:rPr lang="en-US" dirty="0"/>
              <a:t> </a:t>
            </a:r>
            <a:r>
              <a:rPr lang="en-US" dirty="0">
                <a:solidFill>
                  <a:srgbClr val="A5BAC8"/>
                </a:solidFill>
              </a:rPr>
              <a:t>Rectangle</a:t>
            </a:r>
            <a:r>
              <a:rPr lang="en-US" dirty="0"/>
              <a:t>, </a:t>
            </a:r>
            <a:r>
              <a:rPr lang="en-US" dirty="0">
                <a:solidFill>
                  <a:srgbClr val="907A5B"/>
                </a:solidFill>
              </a:rPr>
              <a:t>Clear</a:t>
            </a:r>
            <a:r>
              <a:rPr lang="en-US" dirty="0"/>
              <a:t>-</a:t>
            </a:r>
            <a:r>
              <a:rPr lang="en-US" dirty="0">
                <a:solidFill>
                  <a:srgbClr val="A5431C"/>
                </a:solidFill>
              </a:rPr>
              <a:t>Low E CS73</a:t>
            </a:r>
            <a:r>
              <a:rPr lang="en-US" dirty="0"/>
              <a:t> </a:t>
            </a:r>
            <a:r>
              <a:rPr lang="en-US" dirty="0">
                <a:solidFill>
                  <a:srgbClr val="14344F"/>
                </a:solidFill>
              </a:rPr>
              <a:t>0.125</a:t>
            </a:r>
            <a:r>
              <a:rPr lang="en-US" dirty="0"/>
              <a:t> </a:t>
            </a:r>
            <a:r>
              <a:rPr lang="en-US" dirty="0">
                <a:solidFill>
                  <a:srgbClr val="A5BAC8"/>
                </a:solidFill>
              </a:rPr>
              <a:t>Tempered</a:t>
            </a:r>
            <a:r>
              <a:rPr lang="en-US" dirty="0"/>
              <a:t>, </a:t>
            </a:r>
            <a:r>
              <a:rPr lang="en-US" dirty="0">
                <a:solidFill>
                  <a:srgbClr val="907A5B"/>
                </a:solidFill>
              </a:rPr>
              <a:t>Clear</a:t>
            </a:r>
            <a:r>
              <a:rPr lang="en-US" dirty="0"/>
              <a:t>-</a:t>
            </a:r>
            <a:r>
              <a:rPr lang="en-US" dirty="0">
                <a:solidFill>
                  <a:srgbClr val="A5431C"/>
                </a:solidFill>
              </a:rPr>
              <a:t>Clear</a:t>
            </a:r>
            <a:r>
              <a:rPr lang="en-US" dirty="0"/>
              <a:t> </a:t>
            </a:r>
            <a:r>
              <a:rPr lang="en-US" dirty="0">
                <a:solidFill>
                  <a:srgbClr val="14344F"/>
                </a:solidFill>
              </a:rPr>
              <a:t>0.125</a:t>
            </a:r>
            <a:r>
              <a:rPr lang="en-US" dirty="0"/>
              <a:t> </a:t>
            </a:r>
            <a:r>
              <a:rPr lang="en-US" dirty="0">
                <a:solidFill>
                  <a:srgbClr val="A5BAC8"/>
                </a:solidFill>
              </a:rPr>
              <a:t>Tempered</a:t>
            </a:r>
            <a:r>
              <a:rPr lang="en-US" dirty="0"/>
              <a:t>, </a:t>
            </a:r>
            <a:r>
              <a:rPr lang="en-US" dirty="0">
                <a:solidFill>
                  <a:srgbClr val="907A5B"/>
                </a:solidFill>
              </a:rPr>
              <a:t>4 Light</a:t>
            </a:r>
            <a:r>
              <a:rPr lang="en-US" dirty="0"/>
              <a:t> </a:t>
            </a:r>
            <a:r>
              <a:rPr lang="en-US" dirty="0">
                <a:solidFill>
                  <a:srgbClr val="A5431C"/>
                </a:solidFill>
              </a:rPr>
              <a:t>(2w,2h)</a:t>
            </a:r>
            <a:r>
              <a:rPr lang="en-US" dirty="0"/>
              <a:t>, </a:t>
            </a:r>
            <a:r>
              <a:rPr lang="en-US" dirty="0">
                <a:solidFill>
                  <a:srgbClr val="14344F"/>
                </a:solidFill>
              </a:rPr>
              <a:t>White</a:t>
            </a:r>
            <a:r>
              <a:rPr lang="en-US" dirty="0"/>
              <a:t> </a:t>
            </a:r>
            <a:r>
              <a:rPr lang="en-US" dirty="0">
                <a:solidFill>
                  <a:srgbClr val="A5BAC8"/>
                </a:solidFill>
              </a:rPr>
              <a:t>Flat</a:t>
            </a:r>
            <a:r>
              <a:rPr lang="en-US" dirty="0"/>
              <a:t> </a:t>
            </a:r>
            <a:r>
              <a:rPr lang="en-US" dirty="0">
                <a:solidFill>
                  <a:srgbClr val="907A5B"/>
                </a:solidFill>
              </a:rPr>
              <a:t>0.625 Bar</a:t>
            </a:r>
            <a:r>
              <a:rPr lang="en-US" dirty="0"/>
              <a:t>, </a:t>
            </a:r>
            <a:r>
              <a:rPr lang="en-US" dirty="0">
                <a:solidFill>
                  <a:srgbClr val="A5431C"/>
                </a:solidFill>
              </a:rPr>
              <a:t>Evolve</a:t>
            </a:r>
            <a:r>
              <a:rPr lang="en-US" dirty="0"/>
              <a:t> </a:t>
            </a:r>
            <a:r>
              <a:rPr lang="en-US" dirty="0">
                <a:solidFill>
                  <a:srgbClr val="14344F"/>
                </a:solidFill>
              </a:rPr>
              <a:t>1 Light </a:t>
            </a:r>
            <a:r>
              <a:rPr lang="en-US" dirty="0">
                <a:solidFill>
                  <a:srgbClr val="A5BAC8"/>
                </a:solidFill>
              </a:rPr>
              <a:t>White</a:t>
            </a:r>
            <a:r>
              <a:rPr lang="en-US" dirty="0"/>
              <a:t> </a:t>
            </a:r>
            <a:r>
              <a:rPr lang="en-US" dirty="0">
                <a:solidFill>
                  <a:srgbClr val="907A5B"/>
                </a:solidFill>
              </a:rPr>
              <a:t>FIPG</a:t>
            </a:r>
            <a:r>
              <a:rPr lang="en-US" dirty="0"/>
              <a:t>, </a:t>
            </a:r>
            <a:r>
              <a:rPr lang="en-US" dirty="0">
                <a:solidFill>
                  <a:srgbClr val="A5431C"/>
                </a:solidFill>
              </a:rPr>
              <a:t>ODL</a:t>
            </a:r>
            <a:r>
              <a:rPr lang="en-US" dirty="0"/>
              <a:t>, </a:t>
            </a:r>
            <a:r>
              <a:rPr lang="en-US" dirty="0">
                <a:solidFill>
                  <a:srgbClr val="14344F"/>
                </a:solidFill>
              </a:rPr>
              <a:t>Labels</a:t>
            </a:r>
            <a:r>
              <a:rPr lang="en-US" dirty="0"/>
              <a:t>, </a:t>
            </a:r>
            <a:r>
              <a:rPr lang="en-US" dirty="0">
                <a:solidFill>
                  <a:srgbClr val="A5BAC8"/>
                </a:solidFill>
              </a:rPr>
              <a:t>1  Pack</a:t>
            </a:r>
          </a:p>
          <a:p>
            <a:pPr marL="0" indent="0" algn="ctr">
              <a:buNone/>
            </a:pPr>
            <a:endParaRPr lang="en-US" dirty="0">
              <a:solidFill>
                <a:srgbClr val="A5BAC8"/>
              </a:solidFill>
            </a:endParaRPr>
          </a:p>
          <a:p>
            <a:pPr marL="0" indent="0" algn="ctr">
              <a:buNone/>
            </a:pPr>
            <a:r>
              <a:rPr lang="en-US" dirty="0">
                <a:solidFill>
                  <a:srgbClr val="14344F"/>
                </a:solidFill>
              </a:rPr>
              <a:t>Generic Product Type</a:t>
            </a:r>
            <a:r>
              <a:rPr lang="en-US" dirty="0"/>
              <a:t>,</a:t>
            </a:r>
            <a:r>
              <a:rPr lang="en-US" dirty="0">
                <a:solidFill>
                  <a:srgbClr val="A5BAC8"/>
                </a:solidFill>
              </a:rPr>
              <a:t> Product Subfamily (Design/Type)</a:t>
            </a:r>
            <a:r>
              <a:rPr lang="en-US" dirty="0"/>
              <a:t>,</a:t>
            </a:r>
            <a:r>
              <a:rPr lang="en-US" dirty="0">
                <a:solidFill>
                  <a:srgbClr val="A5BAC8"/>
                </a:solidFill>
              </a:rPr>
              <a:t> </a:t>
            </a:r>
            <a:r>
              <a:rPr lang="en-US" dirty="0">
                <a:solidFill>
                  <a:srgbClr val="907A5B"/>
                </a:solidFill>
              </a:rPr>
              <a:t>Width</a:t>
            </a:r>
            <a:r>
              <a:rPr lang="en-US" dirty="0">
                <a:solidFill>
                  <a:srgbClr val="A5BAC8"/>
                </a:solidFill>
              </a:rPr>
              <a:t> </a:t>
            </a:r>
            <a:r>
              <a:rPr lang="en-US" dirty="0"/>
              <a:t>x</a:t>
            </a:r>
            <a:r>
              <a:rPr lang="en-US" dirty="0">
                <a:solidFill>
                  <a:srgbClr val="A5BAC8"/>
                </a:solidFill>
              </a:rPr>
              <a:t> </a:t>
            </a:r>
            <a:r>
              <a:rPr lang="en-US" dirty="0">
                <a:solidFill>
                  <a:srgbClr val="A5431C"/>
                </a:solidFill>
              </a:rPr>
              <a:t>Height</a:t>
            </a:r>
            <a:r>
              <a:rPr lang="en-US" dirty="0">
                <a:solidFill>
                  <a:srgbClr val="A5BAC8"/>
                </a:solidFill>
              </a:rPr>
              <a:t> </a:t>
            </a:r>
            <a:r>
              <a:rPr lang="en-US" dirty="0"/>
              <a:t>x</a:t>
            </a:r>
            <a:r>
              <a:rPr lang="en-US" dirty="0">
                <a:solidFill>
                  <a:srgbClr val="A5BAC8"/>
                </a:solidFill>
              </a:rPr>
              <a:t> </a:t>
            </a:r>
            <a:r>
              <a:rPr lang="en-US" dirty="0">
                <a:solidFill>
                  <a:srgbClr val="14344F"/>
                </a:solidFill>
              </a:rPr>
              <a:t>Thickness</a:t>
            </a:r>
            <a:r>
              <a:rPr lang="en-US" dirty="0">
                <a:solidFill>
                  <a:srgbClr val="A5BAC8"/>
                </a:solidFill>
              </a:rPr>
              <a:t> Shape</a:t>
            </a:r>
            <a:r>
              <a:rPr lang="en-US" dirty="0"/>
              <a:t>,</a:t>
            </a:r>
            <a:r>
              <a:rPr lang="en-US" dirty="0">
                <a:solidFill>
                  <a:srgbClr val="A5BAC8"/>
                </a:solidFill>
              </a:rPr>
              <a:t> </a:t>
            </a:r>
            <a:r>
              <a:rPr lang="en-US" dirty="0">
                <a:solidFill>
                  <a:srgbClr val="907A5B"/>
                </a:solidFill>
              </a:rPr>
              <a:t>Surface 1</a:t>
            </a:r>
            <a:r>
              <a:rPr lang="en-US" dirty="0"/>
              <a:t>-</a:t>
            </a:r>
            <a:r>
              <a:rPr lang="en-US" dirty="0">
                <a:solidFill>
                  <a:srgbClr val="A5431C"/>
                </a:solidFill>
              </a:rPr>
              <a:t>Surface 2</a:t>
            </a:r>
            <a:r>
              <a:rPr lang="en-US" dirty="0">
                <a:solidFill>
                  <a:srgbClr val="A5BAC8"/>
                </a:solidFill>
              </a:rPr>
              <a:t> </a:t>
            </a:r>
            <a:r>
              <a:rPr lang="en-US" dirty="0">
                <a:solidFill>
                  <a:srgbClr val="14344F"/>
                </a:solidFill>
              </a:rPr>
              <a:t>Pane 1 Glass Thickness </a:t>
            </a:r>
            <a:r>
              <a:rPr lang="en-US" dirty="0">
                <a:solidFill>
                  <a:srgbClr val="A5BAC8"/>
                </a:solidFill>
              </a:rPr>
              <a:t>Pane 1 Glass Type</a:t>
            </a:r>
            <a:r>
              <a:rPr lang="en-US" dirty="0"/>
              <a:t>,</a:t>
            </a:r>
            <a:r>
              <a:rPr lang="en-US" dirty="0">
                <a:solidFill>
                  <a:srgbClr val="A5BAC8"/>
                </a:solidFill>
              </a:rPr>
              <a:t> </a:t>
            </a:r>
            <a:r>
              <a:rPr lang="en-US" dirty="0">
                <a:solidFill>
                  <a:srgbClr val="907A5B"/>
                </a:solidFill>
              </a:rPr>
              <a:t>Surface 3</a:t>
            </a:r>
            <a:r>
              <a:rPr lang="en-US" dirty="0"/>
              <a:t>-</a:t>
            </a:r>
            <a:r>
              <a:rPr lang="en-US" dirty="0">
                <a:solidFill>
                  <a:srgbClr val="A5431C"/>
                </a:solidFill>
              </a:rPr>
              <a:t>Surface 4</a:t>
            </a:r>
            <a:r>
              <a:rPr lang="en-US" dirty="0">
                <a:solidFill>
                  <a:srgbClr val="A5BAC8"/>
                </a:solidFill>
              </a:rPr>
              <a:t> </a:t>
            </a:r>
            <a:r>
              <a:rPr lang="en-US" dirty="0">
                <a:solidFill>
                  <a:srgbClr val="14344F"/>
                </a:solidFill>
              </a:rPr>
              <a:t>Pane 2 Glass Thickness </a:t>
            </a:r>
            <a:r>
              <a:rPr lang="en-US" dirty="0">
                <a:solidFill>
                  <a:srgbClr val="A5BAC8"/>
                </a:solidFill>
              </a:rPr>
              <a:t>Pane 2 Glass Type</a:t>
            </a:r>
            <a:r>
              <a:rPr lang="en-US" dirty="0"/>
              <a:t>,</a:t>
            </a:r>
            <a:r>
              <a:rPr lang="en-US" dirty="0">
                <a:solidFill>
                  <a:srgbClr val="A5BAC8"/>
                </a:solidFill>
              </a:rPr>
              <a:t> </a:t>
            </a:r>
            <a:r>
              <a:rPr lang="en-US" dirty="0">
                <a:solidFill>
                  <a:srgbClr val="907A5B"/>
                </a:solidFill>
              </a:rPr>
              <a:t>IG</a:t>
            </a:r>
            <a:r>
              <a:rPr lang="en-US" dirty="0">
                <a:solidFill>
                  <a:srgbClr val="A5BAC8"/>
                </a:solidFill>
              </a:rPr>
              <a:t> </a:t>
            </a:r>
            <a:r>
              <a:rPr lang="en-US" dirty="0">
                <a:solidFill>
                  <a:srgbClr val="907A5B"/>
                </a:solidFill>
              </a:rPr>
              <a:t>Light Configuration</a:t>
            </a:r>
            <a:r>
              <a:rPr lang="en-US" dirty="0">
                <a:solidFill>
                  <a:srgbClr val="A5BAC8"/>
                </a:solidFill>
              </a:rPr>
              <a:t> </a:t>
            </a:r>
            <a:r>
              <a:rPr lang="en-US" dirty="0">
                <a:solidFill>
                  <a:srgbClr val="A5431C"/>
                </a:solidFill>
              </a:rPr>
              <a:t>(# of lights across, # of lights down)</a:t>
            </a:r>
            <a:r>
              <a:rPr lang="en-US" dirty="0"/>
              <a:t>,</a:t>
            </a:r>
            <a:r>
              <a:rPr lang="en-US" dirty="0">
                <a:solidFill>
                  <a:srgbClr val="A5BAC8"/>
                </a:solidFill>
              </a:rPr>
              <a:t> </a:t>
            </a:r>
            <a:r>
              <a:rPr lang="en-US" dirty="0">
                <a:solidFill>
                  <a:srgbClr val="14344F"/>
                </a:solidFill>
              </a:rPr>
              <a:t>Bar Color </a:t>
            </a:r>
            <a:r>
              <a:rPr lang="en-US" dirty="0">
                <a:solidFill>
                  <a:srgbClr val="A5BAC8"/>
                </a:solidFill>
              </a:rPr>
              <a:t>Bar Profile </a:t>
            </a:r>
            <a:r>
              <a:rPr lang="en-US" dirty="0">
                <a:solidFill>
                  <a:srgbClr val="907A5B"/>
                </a:solidFill>
              </a:rPr>
              <a:t>Bar Thickness</a:t>
            </a:r>
            <a:r>
              <a:rPr lang="en-US" dirty="0"/>
              <a:t>, </a:t>
            </a:r>
            <a:r>
              <a:rPr lang="en-US" dirty="0">
                <a:solidFill>
                  <a:srgbClr val="A5431C"/>
                </a:solidFill>
              </a:rPr>
              <a:t>Frame Type </a:t>
            </a:r>
            <a:r>
              <a:rPr lang="en-US" dirty="0">
                <a:solidFill>
                  <a:srgbClr val="14344F"/>
                </a:solidFill>
              </a:rPr>
              <a:t>Frame Light Configuration </a:t>
            </a:r>
            <a:r>
              <a:rPr lang="en-US" dirty="0">
                <a:solidFill>
                  <a:srgbClr val="A5BAC8"/>
                </a:solidFill>
              </a:rPr>
              <a:t>Frame Color </a:t>
            </a:r>
            <a:r>
              <a:rPr lang="en-US" dirty="0">
                <a:solidFill>
                  <a:srgbClr val="907A5B"/>
                </a:solidFill>
              </a:rPr>
              <a:t>Sealant Type</a:t>
            </a:r>
            <a:r>
              <a:rPr lang="en-US" dirty="0"/>
              <a:t>,</a:t>
            </a:r>
            <a:r>
              <a:rPr lang="en-US" dirty="0">
                <a:solidFill>
                  <a:srgbClr val="A5BAC8"/>
                </a:solidFill>
              </a:rPr>
              <a:t> </a:t>
            </a:r>
            <a:r>
              <a:rPr lang="en-US" dirty="0">
                <a:solidFill>
                  <a:srgbClr val="A5431C"/>
                </a:solidFill>
              </a:rPr>
              <a:t>Product Brand</a:t>
            </a:r>
            <a:r>
              <a:rPr lang="en-US" dirty="0"/>
              <a:t>,</a:t>
            </a:r>
            <a:r>
              <a:rPr lang="en-US" dirty="0">
                <a:solidFill>
                  <a:srgbClr val="A5BAC8"/>
                </a:solidFill>
              </a:rPr>
              <a:t> </a:t>
            </a:r>
            <a:r>
              <a:rPr lang="en-US" dirty="0">
                <a:solidFill>
                  <a:srgbClr val="14344F"/>
                </a:solidFill>
              </a:rPr>
              <a:t>Has Labels</a:t>
            </a:r>
            <a:r>
              <a:rPr lang="en-US" dirty="0"/>
              <a:t>,</a:t>
            </a:r>
            <a:r>
              <a:rPr lang="en-US" dirty="0">
                <a:solidFill>
                  <a:srgbClr val="A5BAC8"/>
                </a:solidFill>
              </a:rPr>
              <a:t> Pack Quantity</a:t>
            </a:r>
          </a:p>
        </p:txBody>
      </p:sp>
    </p:spTree>
    <p:extLst>
      <p:ext uri="{BB962C8B-B14F-4D97-AF65-F5344CB8AC3E}">
        <p14:creationId xmlns:p14="http://schemas.microsoft.com/office/powerpoint/2010/main" val="2877862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F28006-0C15-AE06-A4C4-BDA6541A37AF}"/>
              </a:ext>
            </a:extLst>
          </p:cNvPr>
          <p:cNvSpPr>
            <a:spLocks noGrp="1"/>
          </p:cNvSpPr>
          <p:nvPr>
            <p:ph type="body" sz="quarter" idx="10"/>
          </p:nvPr>
        </p:nvSpPr>
        <p:spPr/>
        <p:txBody>
          <a:bodyPr/>
          <a:lstStyle/>
          <a:p>
            <a:r>
              <a:rPr lang="en-US" dirty="0"/>
              <a:t>ORDER ENTRY EMAIL ADDRESS</a:t>
            </a:r>
          </a:p>
        </p:txBody>
      </p:sp>
      <p:sp>
        <p:nvSpPr>
          <p:cNvPr id="3" name="Content Placeholder 2">
            <a:extLst>
              <a:ext uri="{FF2B5EF4-FFF2-40B4-BE49-F238E27FC236}">
                <a16:creationId xmlns:a16="http://schemas.microsoft.com/office/drawing/2014/main" id="{43D79215-8369-D627-4148-E1A810061989}"/>
              </a:ext>
            </a:extLst>
          </p:cNvPr>
          <p:cNvSpPr>
            <a:spLocks noGrp="1"/>
          </p:cNvSpPr>
          <p:nvPr>
            <p:ph sz="quarter" idx="11"/>
          </p:nvPr>
        </p:nvSpPr>
        <p:spPr>
          <a:xfrm>
            <a:off x="0" y="2536166"/>
            <a:ext cx="11958637" cy="3752491"/>
          </a:xfrm>
        </p:spPr>
        <p:txBody>
          <a:bodyPr/>
          <a:lstStyle/>
          <a:p>
            <a:pPr marL="0" indent="0" algn="ctr">
              <a:buNone/>
            </a:pPr>
            <a:r>
              <a:rPr lang="en-US" dirty="0" err="1"/>
              <a:t>orders.odl</a:t>
            </a:r>
            <a:r>
              <a:rPr lang="en-US" dirty="0"/>
              <a:t>.[</a:t>
            </a:r>
            <a:r>
              <a:rPr lang="en-US" dirty="0" err="1"/>
              <a:t>CSRfirstname</a:t>
            </a:r>
            <a:r>
              <a:rPr lang="en-US" dirty="0"/>
              <a:t>].[</a:t>
            </a:r>
            <a:r>
              <a:rPr lang="en-US" dirty="0" err="1"/>
              <a:t>CSRlastname</a:t>
            </a:r>
            <a:r>
              <a:rPr lang="en-US" dirty="0"/>
              <a:t>]@process.esker.net</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pro.orders@odl.com</a:t>
            </a:r>
          </a:p>
        </p:txBody>
      </p:sp>
      <p:sp>
        <p:nvSpPr>
          <p:cNvPr id="4" name="Rectangle 3">
            <a:extLst>
              <a:ext uri="{FF2B5EF4-FFF2-40B4-BE49-F238E27FC236}">
                <a16:creationId xmlns:a16="http://schemas.microsoft.com/office/drawing/2014/main" id="{70268E84-F7CF-6996-7C54-C144476D0417}"/>
              </a:ext>
            </a:extLst>
          </p:cNvPr>
          <p:cNvSpPr/>
          <p:nvPr/>
        </p:nvSpPr>
        <p:spPr>
          <a:xfrm>
            <a:off x="4696208" y="1807085"/>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5953"/>
                </a:solidFill>
              </a:rPr>
              <a:t>OLD VERSION</a:t>
            </a:r>
          </a:p>
        </p:txBody>
      </p:sp>
      <p:sp>
        <p:nvSpPr>
          <p:cNvPr id="5" name="Rectangle 4">
            <a:extLst>
              <a:ext uri="{FF2B5EF4-FFF2-40B4-BE49-F238E27FC236}">
                <a16:creationId xmlns:a16="http://schemas.microsoft.com/office/drawing/2014/main" id="{511FF22A-2F62-2A8B-21CE-6A524A2F6302}"/>
              </a:ext>
            </a:extLst>
          </p:cNvPr>
          <p:cNvSpPr/>
          <p:nvPr/>
        </p:nvSpPr>
        <p:spPr>
          <a:xfrm>
            <a:off x="4696208" y="3802811"/>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5953"/>
                </a:solidFill>
              </a:rPr>
              <a:t>NEW VERSION</a:t>
            </a:r>
          </a:p>
        </p:txBody>
      </p:sp>
    </p:spTree>
    <p:extLst>
      <p:ext uri="{BB962C8B-B14F-4D97-AF65-F5344CB8AC3E}">
        <p14:creationId xmlns:p14="http://schemas.microsoft.com/office/powerpoint/2010/main" val="359300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18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9E0DC-B7FC-9749-D881-E6B5C1BD74EA}"/>
              </a:ext>
            </a:extLst>
          </p:cNvPr>
          <p:cNvSpPr>
            <a:spLocks noGrp="1"/>
          </p:cNvSpPr>
          <p:nvPr>
            <p:ph type="body" sz="quarter" idx="10"/>
          </p:nvPr>
        </p:nvSpPr>
        <p:spPr/>
        <p:txBody>
          <a:bodyPr/>
          <a:lstStyle/>
          <a:p>
            <a:r>
              <a:rPr lang="en-US" dirty="0"/>
              <a:t>BACKGROUND</a:t>
            </a:r>
          </a:p>
        </p:txBody>
      </p:sp>
    </p:spTree>
    <p:extLst>
      <p:ext uri="{BB962C8B-B14F-4D97-AF65-F5344CB8AC3E}">
        <p14:creationId xmlns:p14="http://schemas.microsoft.com/office/powerpoint/2010/main" val="403132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red and black logo&#10;&#10;Description automatically generated">
            <a:extLst>
              <a:ext uri="{FF2B5EF4-FFF2-40B4-BE49-F238E27FC236}">
                <a16:creationId xmlns:a16="http://schemas.microsoft.com/office/drawing/2014/main" id="{465DC9A4-8443-6709-A09F-A41562A54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389" y="1578632"/>
            <a:ext cx="5645809" cy="2108357"/>
          </a:xfrm>
          <a:prstGeom prst="rect">
            <a:avLst/>
          </a:prstGeom>
        </p:spPr>
      </p:pic>
      <p:sp>
        <p:nvSpPr>
          <p:cNvPr id="2" name="Text Placeholder 1">
            <a:extLst>
              <a:ext uri="{FF2B5EF4-FFF2-40B4-BE49-F238E27FC236}">
                <a16:creationId xmlns:a16="http://schemas.microsoft.com/office/drawing/2014/main" id="{888F680C-873A-5819-E02C-7A5A68F0A27E}"/>
              </a:ext>
            </a:extLst>
          </p:cNvPr>
          <p:cNvSpPr>
            <a:spLocks noGrp="1"/>
          </p:cNvSpPr>
          <p:nvPr>
            <p:ph type="body" sz="quarter" idx="10"/>
          </p:nvPr>
        </p:nvSpPr>
        <p:spPr/>
        <p:txBody>
          <a:bodyPr/>
          <a:lstStyle/>
          <a:p>
            <a:r>
              <a:rPr lang="en-US" dirty="0"/>
              <a:t>WHAT DOES ERP UPGRADE MEAN?</a:t>
            </a:r>
          </a:p>
        </p:txBody>
      </p:sp>
      <p:sp>
        <p:nvSpPr>
          <p:cNvPr id="3" name="Content Placeholder 2">
            <a:extLst>
              <a:ext uri="{FF2B5EF4-FFF2-40B4-BE49-F238E27FC236}">
                <a16:creationId xmlns:a16="http://schemas.microsoft.com/office/drawing/2014/main" id="{4830C338-D119-522C-2EEE-CF0335F0B36C}"/>
              </a:ext>
            </a:extLst>
          </p:cNvPr>
          <p:cNvSpPr>
            <a:spLocks noGrp="1"/>
          </p:cNvSpPr>
          <p:nvPr>
            <p:ph sz="quarter" idx="11"/>
          </p:nvPr>
        </p:nvSpPr>
        <p:spPr>
          <a:xfrm>
            <a:off x="292099" y="4028536"/>
            <a:ext cx="5803901" cy="1937289"/>
          </a:xfrm>
        </p:spPr>
        <p:txBody>
          <a:bodyPr/>
          <a:lstStyle/>
          <a:p>
            <a:pPr marL="0" indent="0" algn="ctr">
              <a:buNone/>
            </a:pPr>
            <a:r>
              <a:rPr lang="en-US" b="1" dirty="0"/>
              <a:t>CURRENT STATE:</a:t>
            </a:r>
          </a:p>
          <a:p>
            <a:pPr marL="0" indent="0" algn="ctr">
              <a:buNone/>
            </a:pPr>
            <a:r>
              <a:rPr lang="en-US" dirty="0"/>
              <a:t>Oracle EBS (On-Premise)</a:t>
            </a:r>
          </a:p>
        </p:txBody>
      </p:sp>
      <p:sp>
        <p:nvSpPr>
          <p:cNvPr id="4" name="Content Placeholder 2">
            <a:extLst>
              <a:ext uri="{FF2B5EF4-FFF2-40B4-BE49-F238E27FC236}">
                <a16:creationId xmlns:a16="http://schemas.microsoft.com/office/drawing/2014/main" id="{6BCAA1E7-14B8-0EB1-5736-7E33659E2A5A}"/>
              </a:ext>
            </a:extLst>
          </p:cNvPr>
          <p:cNvSpPr txBox="1">
            <a:spLocks/>
          </p:cNvSpPr>
          <p:nvPr/>
        </p:nvSpPr>
        <p:spPr>
          <a:xfrm>
            <a:off x="6052344" y="4028536"/>
            <a:ext cx="5803901" cy="19372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FUTURE STATE:</a:t>
            </a:r>
          </a:p>
          <a:p>
            <a:pPr marL="0" indent="0" algn="ctr">
              <a:buFont typeface="Arial" panose="020B0604020202020204" pitchFamily="34" charset="0"/>
              <a:buNone/>
            </a:pPr>
            <a:r>
              <a:rPr lang="en-US" dirty="0"/>
              <a:t>Oracle Fusion (Cloud)</a:t>
            </a:r>
          </a:p>
        </p:txBody>
      </p:sp>
      <p:pic>
        <p:nvPicPr>
          <p:cNvPr id="6" name="Picture 5" descr="A close up of a logo&#10;&#10;Description automatically generated">
            <a:extLst>
              <a:ext uri="{FF2B5EF4-FFF2-40B4-BE49-F238E27FC236}">
                <a16:creationId xmlns:a16="http://schemas.microsoft.com/office/drawing/2014/main" id="{C36AB9AB-D455-889F-67A9-F6C3AEA76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906" y="1369656"/>
            <a:ext cx="4544285" cy="2470324"/>
          </a:xfrm>
          <a:prstGeom prst="rect">
            <a:avLst/>
          </a:prstGeom>
        </p:spPr>
      </p:pic>
    </p:spTree>
    <p:extLst>
      <p:ext uri="{BB962C8B-B14F-4D97-AF65-F5344CB8AC3E}">
        <p14:creationId xmlns:p14="http://schemas.microsoft.com/office/powerpoint/2010/main" val="328688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F3504B-A021-8BA2-3A36-230A027710D9}"/>
              </a:ext>
            </a:extLst>
          </p:cNvPr>
          <p:cNvSpPr>
            <a:spLocks noGrp="1"/>
          </p:cNvSpPr>
          <p:nvPr>
            <p:ph type="body" sz="quarter" idx="10"/>
          </p:nvPr>
        </p:nvSpPr>
        <p:spPr/>
        <p:txBody>
          <a:bodyPr/>
          <a:lstStyle/>
          <a:p>
            <a:r>
              <a:rPr lang="en-US" dirty="0"/>
              <a:t>WHY UPGRADE?</a:t>
            </a:r>
          </a:p>
        </p:txBody>
      </p:sp>
      <p:sp>
        <p:nvSpPr>
          <p:cNvPr id="3" name="Content Placeholder 2">
            <a:extLst>
              <a:ext uri="{FF2B5EF4-FFF2-40B4-BE49-F238E27FC236}">
                <a16:creationId xmlns:a16="http://schemas.microsoft.com/office/drawing/2014/main" id="{5694AA81-02AD-9021-63F0-B1A57B9B4975}"/>
              </a:ext>
            </a:extLst>
          </p:cNvPr>
          <p:cNvSpPr>
            <a:spLocks noGrp="1"/>
          </p:cNvSpPr>
          <p:nvPr>
            <p:ph sz="quarter" idx="11"/>
          </p:nvPr>
        </p:nvSpPr>
        <p:spPr>
          <a:xfrm>
            <a:off x="411369" y="2525919"/>
            <a:ext cx="3484771" cy="2998857"/>
          </a:xfrm>
        </p:spPr>
        <p:txBody>
          <a:bodyPr numCol="1"/>
          <a:lstStyle/>
          <a:p>
            <a:pPr marL="0" indent="0">
              <a:buSzPct val="75000"/>
              <a:buNone/>
            </a:pPr>
            <a:r>
              <a:rPr lang="en-US" sz="3200" b="1" dirty="0"/>
              <a:t>Growth &amp; Innovation</a:t>
            </a:r>
            <a:br>
              <a:rPr lang="en-US" sz="3200" b="1" dirty="0"/>
            </a:br>
            <a:r>
              <a:rPr lang="en-US" dirty="0"/>
              <a:t>A contemporary and robust software suite empowers progress.</a:t>
            </a:r>
            <a:endParaRPr lang="en-US" sz="3200" b="1" dirty="0"/>
          </a:p>
        </p:txBody>
      </p:sp>
      <p:sp>
        <p:nvSpPr>
          <p:cNvPr id="4" name="Content Placeholder 2">
            <a:extLst>
              <a:ext uri="{FF2B5EF4-FFF2-40B4-BE49-F238E27FC236}">
                <a16:creationId xmlns:a16="http://schemas.microsoft.com/office/drawing/2014/main" id="{E699FCC0-B9D5-5A20-4884-4F2B2E8036DF}"/>
              </a:ext>
            </a:extLst>
          </p:cNvPr>
          <p:cNvSpPr txBox="1">
            <a:spLocks/>
          </p:cNvSpPr>
          <p:nvPr/>
        </p:nvSpPr>
        <p:spPr>
          <a:xfrm>
            <a:off x="4284041" y="2527303"/>
            <a:ext cx="3484771" cy="2998857"/>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5000"/>
              <a:buNone/>
            </a:pPr>
            <a:r>
              <a:rPr lang="en-US" sz="3200" b="1" dirty="0"/>
              <a:t>Employee Value</a:t>
            </a:r>
            <a:br>
              <a:rPr lang="en-US" sz="3200" b="1" dirty="0"/>
            </a:br>
            <a:r>
              <a:rPr lang="en-US" dirty="0"/>
              <a:t>Our employees can do so much more with the correct tools in their toolbox.</a:t>
            </a:r>
            <a:endParaRPr lang="en-US" sz="3200" dirty="0"/>
          </a:p>
        </p:txBody>
      </p:sp>
      <p:sp>
        <p:nvSpPr>
          <p:cNvPr id="5" name="Content Placeholder 2">
            <a:extLst>
              <a:ext uri="{FF2B5EF4-FFF2-40B4-BE49-F238E27FC236}">
                <a16:creationId xmlns:a16="http://schemas.microsoft.com/office/drawing/2014/main" id="{A2E1D8DE-35D9-03B9-7309-65168DB070FF}"/>
              </a:ext>
            </a:extLst>
          </p:cNvPr>
          <p:cNvSpPr txBox="1">
            <a:spLocks/>
          </p:cNvSpPr>
          <p:nvPr/>
        </p:nvSpPr>
        <p:spPr>
          <a:xfrm>
            <a:off x="8156713" y="2525919"/>
            <a:ext cx="3707296" cy="2998857"/>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5000"/>
              <a:buNone/>
            </a:pPr>
            <a:r>
              <a:rPr lang="en-US" sz="3200" b="1" dirty="0"/>
              <a:t>Organizational Excellence</a:t>
            </a:r>
            <a:br>
              <a:rPr lang="en-US" sz="3200" b="1" dirty="0"/>
            </a:br>
            <a:r>
              <a:rPr lang="en-US" dirty="0"/>
              <a:t>Improved processes and automation make us more agile &amp; responsive.</a:t>
            </a:r>
            <a:endParaRPr lang="en-US" sz="3200" b="1" dirty="0"/>
          </a:p>
        </p:txBody>
      </p:sp>
      <p:sp>
        <p:nvSpPr>
          <p:cNvPr id="6" name="TextBox 5">
            <a:extLst>
              <a:ext uri="{FF2B5EF4-FFF2-40B4-BE49-F238E27FC236}">
                <a16:creationId xmlns:a16="http://schemas.microsoft.com/office/drawing/2014/main" id="{DCC18187-9048-60B1-BA62-57D5EFF621AC}"/>
              </a:ext>
            </a:extLst>
          </p:cNvPr>
          <p:cNvSpPr txBox="1"/>
          <p:nvPr/>
        </p:nvSpPr>
        <p:spPr>
          <a:xfrm>
            <a:off x="411369" y="1859296"/>
            <a:ext cx="735496" cy="584775"/>
          </a:xfrm>
          <a:prstGeom prst="rect">
            <a:avLst/>
          </a:prstGeom>
          <a:noFill/>
        </p:spPr>
        <p:txBody>
          <a:bodyPr wrap="square" rtlCol="0">
            <a:spAutoFit/>
          </a:bodyPr>
          <a:lstStyle/>
          <a:p>
            <a:r>
              <a:rPr lang="en-US" sz="3200" dirty="0">
                <a:latin typeface="Montserrat" panose="00000500000000000000" pitchFamily="2" charset="0"/>
              </a:rPr>
              <a:t>01</a:t>
            </a:r>
          </a:p>
        </p:txBody>
      </p:sp>
      <p:sp>
        <p:nvSpPr>
          <p:cNvPr id="7" name="TextBox 6">
            <a:extLst>
              <a:ext uri="{FF2B5EF4-FFF2-40B4-BE49-F238E27FC236}">
                <a16:creationId xmlns:a16="http://schemas.microsoft.com/office/drawing/2014/main" id="{5F194691-F0E1-496D-262F-7BB2AEEC59ED}"/>
              </a:ext>
            </a:extLst>
          </p:cNvPr>
          <p:cNvSpPr txBox="1"/>
          <p:nvPr/>
        </p:nvSpPr>
        <p:spPr>
          <a:xfrm>
            <a:off x="4284041" y="1859296"/>
            <a:ext cx="735496" cy="584775"/>
          </a:xfrm>
          <a:prstGeom prst="rect">
            <a:avLst/>
          </a:prstGeom>
          <a:noFill/>
        </p:spPr>
        <p:txBody>
          <a:bodyPr wrap="square" rtlCol="0">
            <a:spAutoFit/>
          </a:bodyPr>
          <a:lstStyle/>
          <a:p>
            <a:r>
              <a:rPr lang="en-US" sz="3200" dirty="0">
                <a:latin typeface="Montserrat" panose="00000500000000000000" pitchFamily="2" charset="0"/>
              </a:rPr>
              <a:t>02</a:t>
            </a:r>
          </a:p>
        </p:txBody>
      </p:sp>
      <p:sp>
        <p:nvSpPr>
          <p:cNvPr id="8" name="TextBox 7">
            <a:extLst>
              <a:ext uri="{FF2B5EF4-FFF2-40B4-BE49-F238E27FC236}">
                <a16:creationId xmlns:a16="http://schemas.microsoft.com/office/drawing/2014/main" id="{1ADFC076-3B23-9454-D79B-118FAF195AB8}"/>
              </a:ext>
            </a:extLst>
          </p:cNvPr>
          <p:cNvSpPr txBox="1"/>
          <p:nvPr/>
        </p:nvSpPr>
        <p:spPr>
          <a:xfrm>
            <a:off x="8156713" y="1859295"/>
            <a:ext cx="735496" cy="584775"/>
          </a:xfrm>
          <a:prstGeom prst="rect">
            <a:avLst/>
          </a:prstGeom>
          <a:noFill/>
        </p:spPr>
        <p:txBody>
          <a:bodyPr wrap="square" rtlCol="0">
            <a:spAutoFit/>
          </a:bodyPr>
          <a:lstStyle/>
          <a:p>
            <a:r>
              <a:rPr lang="en-US" sz="3200" dirty="0">
                <a:latin typeface="Montserrat" panose="00000500000000000000" pitchFamily="2" charset="0"/>
              </a:rPr>
              <a:t>03</a:t>
            </a:r>
          </a:p>
        </p:txBody>
      </p:sp>
    </p:spTree>
    <p:extLst>
      <p:ext uri="{BB962C8B-B14F-4D97-AF65-F5344CB8AC3E}">
        <p14:creationId xmlns:p14="http://schemas.microsoft.com/office/powerpoint/2010/main" val="108834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C6580A-CDFC-D030-FCA9-F362A3845308}"/>
              </a:ext>
            </a:extLst>
          </p:cNvPr>
          <p:cNvSpPr>
            <a:spLocks noGrp="1"/>
          </p:cNvSpPr>
          <p:nvPr>
            <p:ph type="body" sz="quarter" idx="10"/>
          </p:nvPr>
        </p:nvSpPr>
        <p:spPr/>
        <p:txBody>
          <a:bodyPr/>
          <a:lstStyle/>
          <a:p>
            <a:r>
              <a:rPr lang="en-US" dirty="0"/>
              <a:t>WHAT IS CHANGING?</a:t>
            </a:r>
          </a:p>
        </p:txBody>
      </p:sp>
    </p:spTree>
    <p:extLst>
      <p:ext uri="{BB962C8B-B14F-4D97-AF65-F5344CB8AC3E}">
        <p14:creationId xmlns:p14="http://schemas.microsoft.com/office/powerpoint/2010/main" val="132472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CB8B54-AF93-83D1-2DC8-9EB7F09BF525}"/>
              </a:ext>
            </a:extLst>
          </p:cNvPr>
          <p:cNvSpPr>
            <a:spLocks noGrp="1"/>
          </p:cNvSpPr>
          <p:nvPr>
            <p:ph type="body" sz="quarter" idx="10"/>
          </p:nvPr>
        </p:nvSpPr>
        <p:spPr/>
        <p:txBody>
          <a:bodyPr/>
          <a:lstStyle/>
          <a:p>
            <a:r>
              <a:rPr lang="en-US" dirty="0"/>
              <a:t>WHAT’S CHANGING FOR YOU?</a:t>
            </a:r>
          </a:p>
        </p:txBody>
      </p:sp>
      <p:sp>
        <p:nvSpPr>
          <p:cNvPr id="3" name="Content Placeholder 2">
            <a:extLst>
              <a:ext uri="{FF2B5EF4-FFF2-40B4-BE49-F238E27FC236}">
                <a16:creationId xmlns:a16="http://schemas.microsoft.com/office/drawing/2014/main" id="{8E776D8C-9F96-CBCB-01EA-56ECCD49BB7F}"/>
              </a:ext>
            </a:extLst>
          </p:cNvPr>
          <p:cNvSpPr>
            <a:spLocks noGrp="1"/>
          </p:cNvSpPr>
          <p:nvPr>
            <p:ph sz="quarter" idx="11"/>
          </p:nvPr>
        </p:nvSpPr>
        <p:spPr>
          <a:xfrm>
            <a:off x="292099" y="2507424"/>
            <a:ext cx="5803901" cy="1845917"/>
          </a:xfrm>
        </p:spPr>
        <p:txBody>
          <a:bodyPr/>
          <a:lstStyle/>
          <a:p>
            <a:pPr marL="0" indent="0">
              <a:buNone/>
            </a:pPr>
            <a:r>
              <a:rPr lang="en-US" b="1" dirty="0"/>
              <a:t>What You’ll Experience:</a:t>
            </a:r>
          </a:p>
          <a:p>
            <a:r>
              <a:rPr lang="en-US" dirty="0"/>
              <a:t>More efficient use of time</a:t>
            </a:r>
          </a:p>
          <a:p>
            <a:r>
              <a:rPr lang="en-US" dirty="0"/>
              <a:t>More accurate information</a:t>
            </a:r>
          </a:p>
        </p:txBody>
      </p:sp>
      <p:sp>
        <p:nvSpPr>
          <p:cNvPr id="4" name="Content Placeholder 2">
            <a:extLst>
              <a:ext uri="{FF2B5EF4-FFF2-40B4-BE49-F238E27FC236}">
                <a16:creationId xmlns:a16="http://schemas.microsoft.com/office/drawing/2014/main" id="{C95B6CED-02AC-C814-64FA-3C44A6A1D1B8}"/>
              </a:ext>
            </a:extLst>
          </p:cNvPr>
          <p:cNvSpPr txBox="1">
            <a:spLocks/>
          </p:cNvSpPr>
          <p:nvPr/>
        </p:nvSpPr>
        <p:spPr>
          <a:xfrm>
            <a:off x="6096000" y="2507424"/>
            <a:ext cx="5803901" cy="2660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What You’ll See:</a:t>
            </a:r>
          </a:p>
          <a:p>
            <a:r>
              <a:rPr lang="en-US" dirty="0"/>
              <a:t>Document design changes</a:t>
            </a:r>
          </a:p>
          <a:p>
            <a:r>
              <a:rPr lang="en-US" dirty="0"/>
              <a:t>Item description changes</a:t>
            </a:r>
          </a:p>
          <a:p>
            <a:r>
              <a:rPr lang="en-US" dirty="0"/>
              <a:t>New order intake email address</a:t>
            </a:r>
          </a:p>
        </p:txBody>
      </p:sp>
    </p:spTree>
    <p:extLst>
      <p:ext uri="{BB962C8B-B14F-4D97-AF65-F5344CB8AC3E}">
        <p14:creationId xmlns:p14="http://schemas.microsoft.com/office/powerpoint/2010/main" val="394125585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7CF0E2-025A-0D30-496D-22328422889A}"/>
              </a:ext>
            </a:extLst>
          </p:cNvPr>
          <p:cNvPicPr>
            <a:picLocks noChangeAspect="1"/>
          </p:cNvPicPr>
          <p:nvPr/>
        </p:nvPicPr>
        <p:blipFill rotWithShape="1">
          <a:blip r:embed="rId3"/>
          <a:srcRect b="11473"/>
          <a:stretch/>
        </p:blipFill>
        <p:spPr>
          <a:xfrm>
            <a:off x="6892294" y="0"/>
            <a:ext cx="5265876" cy="6044665"/>
          </a:xfrm>
          <a:prstGeom prst="rect">
            <a:avLst/>
          </a:prstGeom>
        </p:spPr>
      </p:pic>
      <p:pic>
        <p:nvPicPr>
          <p:cNvPr id="4" name="Picture 3" descr="A close-up of a receipt&#10;&#10;Description automatically generated">
            <a:extLst>
              <a:ext uri="{FF2B5EF4-FFF2-40B4-BE49-F238E27FC236}">
                <a16:creationId xmlns:a16="http://schemas.microsoft.com/office/drawing/2014/main" id="{0A903838-F0A2-043F-628F-6C7875EDA2FF}"/>
              </a:ext>
            </a:extLst>
          </p:cNvPr>
          <p:cNvPicPr>
            <a:picLocks noChangeAspect="1"/>
          </p:cNvPicPr>
          <p:nvPr/>
        </p:nvPicPr>
        <p:blipFill rotWithShape="1">
          <a:blip r:embed="rId4">
            <a:extLst>
              <a:ext uri="{28A0092B-C50C-407E-A947-70E740481C1C}">
                <a14:useLocalDpi xmlns:a14="http://schemas.microsoft.com/office/drawing/2010/main" val="0"/>
              </a:ext>
            </a:extLst>
          </a:blip>
          <a:srcRect b="15113"/>
          <a:stretch/>
        </p:blipFill>
        <p:spPr>
          <a:xfrm>
            <a:off x="1716880" y="-7902"/>
            <a:ext cx="5310161" cy="5821561"/>
          </a:xfrm>
          <a:prstGeom prst="rect">
            <a:avLst/>
          </a:prstGeom>
        </p:spPr>
      </p:pic>
      <p:sp>
        <p:nvSpPr>
          <p:cNvPr id="2" name="Text Placeholder 1">
            <a:extLst>
              <a:ext uri="{FF2B5EF4-FFF2-40B4-BE49-F238E27FC236}">
                <a16:creationId xmlns:a16="http://schemas.microsoft.com/office/drawing/2014/main" id="{A4A70A61-15CF-B3DF-DE9C-3072B677D98F}"/>
              </a:ext>
            </a:extLst>
          </p:cNvPr>
          <p:cNvSpPr>
            <a:spLocks noGrp="1"/>
          </p:cNvSpPr>
          <p:nvPr>
            <p:ph type="body" sz="quarter" idx="10"/>
          </p:nvPr>
        </p:nvSpPr>
        <p:spPr>
          <a:xfrm rot="16200000">
            <a:off x="-1196224" y="1783259"/>
            <a:ext cx="3691688" cy="686260"/>
          </a:xfrm>
        </p:spPr>
        <p:txBody>
          <a:bodyPr/>
          <a:lstStyle/>
          <a:p>
            <a:pPr algn="r"/>
            <a:r>
              <a:rPr lang="en-US"/>
              <a:t>SALES QUOTES</a:t>
            </a:r>
          </a:p>
        </p:txBody>
      </p:sp>
      <p:pic>
        <p:nvPicPr>
          <p:cNvPr id="7" name="Picture 6">
            <a:extLst>
              <a:ext uri="{FF2B5EF4-FFF2-40B4-BE49-F238E27FC236}">
                <a16:creationId xmlns:a16="http://schemas.microsoft.com/office/drawing/2014/main" id="{22B3FF53-9CF1-60CF-BFB0-9A8FE3560F8E}"/>
              </a:ext>
            </a:extLst>
          </p:cNvPr>
          <p:cNvPicPr>
            <a:picLocks noChangeAspect="1"/>
          </p:cNvPicPr>
          <p:nvPr/>
        </p:nvPicPr>
        <p:blipFill>
          <a:blip r:embed="rId5"/>
          <a:stretch>
            <a:fillRect/>
          </a:stretch>
        </p:blipFill>
        <p:spPr>
          <a:xfrm>
            <a:off x="2178753" y="4735974"/>
            <a:ext cx="4639322" cy="971686"/>
          </a:xfrm>
          <a:prstGeom prst="rect">
            <a:avLst/>
          </a:prstGeom>
        </p:spPr>
      </p:pic>
      <p:sp>
        <p:nvSpPr>
          <p:cNvPr id="5" name="Rectangle 4">
            <a:extLst>
              <a:ext uri="{FF2B5EF4-FFF2-40B4-BE49-F238E27FC236}">
                <a16:creationId xmlns:a16="http://schemas.microsoft.com/office/drawing/2014/main" id="{8F28C9A2-723A-6F74-1880-383329037B65}"/>
              </a:ext>
            </a:extLst>
          </p:cNvPr>
          <p:cNvSpPr/>
          <p:nvPr/>
        </p:nvSpPr>
        <p:spPr>
          <a:xfrm>
            <a:off x="1208065" y="4735974"/>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5953"/>
                </a:solidFill>
                <a:latin typeface="Montserrat" pitchFamily="2" charset="77"/>
              </a:rPr>
              <a:t>OLD VERSION</a:t>
            </a:r>
          </a:p>
        </p:txBody>
      </p:sp>
    </p:spTree>
    <p:extLst>
      <p:ext uri="{BB962C8B-B14F-4D97-AF65-F5344CB8AC3E}">
        <p14:creationId xmlns:p14="http://schemas.microsoft.com/office/powerpoint/2010/main" val="64138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E92F32-DBFF-DDD7-97B3-1BF894B5D799}"/>
              </a:ext>
            </a:extLst>
          </p:cNvPr>
          <p:cNvPicPr>
            <a:picLocks noChangeAspect="1"/>
          </p:cNvPicPr>
          <p:nvPr/>
        </p:nvPicPr>
        <p:blipFill rotWithShape="1">
          <a:blip r:embed="rId3"/>
          <a:srcRect b="12087"/>
          <a:stretch/>
        </p:blipFill>
        <p:spPr>
          <a:xfrm>
            <a:off x="6892294" y="-5972"/>
            <a:ext cx="5299706" cy="6029085"/>
          </a:xfrm>
          <a:prstGeom prst="rect">
            <a:avLst/>
          </a:prstGeom>
        </p:spPr>
      </p:pic>
      <p:sp>
        <p:nvSpPr>
          <p:cNvPr id="2" name="Text Placeholder 1">
            <a:extLst>
              <a:ext uri="{FF2B5EF4-FFF2-40B4-BE49-F238E27FC236}">
                <a16:creationId xmlns:a16="http://schemas.microsoft.com/office/drawing/2014/main" id="{A4A70A61-15CF-B3DF-DE9C-3072B677D98F}"/>
              </a:ext>
            </a:extLst>
          </p:cNvPr>
          <p:cNvSpPr>
            <a:spLocks noGrp="1"/>
          </p:cNvSpPr>
          <p:nvPr>
            <p:ph type="body" sz="quarter" idx="10"/>
          </p:nvPr>
        </p:nvSpPr>
        <p:spPr>
          <a:xfrm rot="16200000">
            <a:off x="-1196224" y="1783259"/>
            <a:ext cx="3691688" cy="686260"/>
          </a:xfrm>
        </p:spPr>
        <p:txBody>
          <a:bodyPr/>
          <a:lstStyle/>
          <a:p>
            <a:pPr algn="r"/>
            <a:r>
              <a:rPr lang="en-US"/>
              <a:t>SALES QUOTES</a:t>
            </a:r>
          </a:p>
        </p:txBody>
      </p:sp>
      <p:pic>
        <p:nvPicPr>
          <p:cNvPr id="5" name="Content Placeholder 4" descr="A close-up of a document&#10;&#10;Description automatically generated">
            <a:extLst>
              <a:ext uri="{FF2B5EF4-FFF2-40B4-BE49-F238E27FC236}">
                <a16:creationId xmlns:a16="http://schemas.microsoft.com/office/drawing/2014/main" id="{1EE64823-C3C2-659F-71E8-107869697891}"/>
              </a:ext>
            </a:extLst>
          </p:cNvPr>
          <p:cNvPicPr>
            <a:picLocks noGrp="1" noChangeAspect="1"/>
          </p:cNvPicPr>
          <p:nvPr>
            <p:ph sz="quarter" idx="11"/>
          </p:nvPr>
        </p:nvPicPr>
        <p:blipFill rotWithShape="1">
          <a:blip r:embed="rId4">
            <a:extLst>
              <a:ext uri="{28A0092B-C50C-407E-A947-70E740481C1C}">
                <a14:useLocalDpi xmlns:a14="http://schemas.microsoft.com/office/drawing/2010/main" val="0"/>
              </a:ext>
            </a:extLst>
          </a:blip>
          <a:srcRect b="9318"/>
          <a:stretch/>
        </p:blipFill>
        <p:spPr>
          <a:xfrm>
            <a:off x="1971308" y="-7901"/>
            <a:ext cx="5098086" cy="6160224"/>
          </a:xfrm>
        </p:spPr>
      </p:pic>
      <p:sp>
        <p:nvSpPr>
          <p:cNvPr id="8" name="Rectangle 7">
            <a:extLst>
              <a:ext uri="{FF2B5EF4-FFF2-40B4-BE49-F238E27FC236}">
                <a16:creationId xmlns:a16="http://schemas.microsoft.com/office/drawing/2014/main" id="{776E0CCF-00B1-A763-2BBB-860F9850B208}"/>
              </a:ext>
            </a:extLst>
          </p:cNvPr>
          <p:cNvSpPr/>
          <p:nvPr/>
        </p:nvSpPr>
        <p:spPr>
          <a:xfrm>
            <a:off x="1462065" y="4672474"/>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5953"/>
                </a:solidFill>
              </a:rPr>
              <a:t>NEW VERSION</a:t>
            </a:r>
          </a:p>
        </p:txBody>
      </p:sp>
    </p:spTree>
    <p:extLst>
      <p:ext uri="{BB962C8B-B14F-4D97-AF65-F5344CB8AC3E}">
        <p14:creationId xmlns:p14="http://schemas.microsoft.com/office/powerpoint/2010/main" val="1226036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A70A61-15CF-B3DF-DE9C-3072B677D98F}"/>
              </a:ext>
            </a:extLst>
          </p:cNvPr>
          <p:cNvSpPr>
            <a:spLocks noGrp="1"/>
          </p:cNvSpPr>
          <p:nvPr>
            <p:ph type="body" sz="quarter" idx="10"/>
          </p:nvPr>
        </p:nvSpPr>
        <p:spPr>
          <a:xfrm rot="16200000">
            <a:off x="-2181908" y="2768942"/>
            <a:ext cx="5663055" cy="686260"/>
          </a:xfrm>
        </p:spPr>
        <p:txBody>
          <a:bodyPr/>
          <a:lstStyle/>
          <a:p>
            <a:pPr algn="r"/>
            <a:r>
              <a:rPr lang="en-US"/>
              <a:t>ORDER ACKNOWLEDGEMENT</a:t>
            </a:r>
          </a:p>
        </p:txBody>
      </p:sp>
      <p:pic>
        <p:nvPicPr>
          <p:cNvPr id="9" name="Picture 8" descr="A close-up of a receipt&#10;&#10;Description automatically generated">
            <a:extLst>
              <a:ext uri="{FF2B5EF4-FFF2-40B4-BE49-F238E27FC236}">
                <a16:creationId xmlns:a16="http://schemas.microsoft.com/office/drawing/2014/main" id="{0408D2A4-1846-3A25-2A76-1D3900E14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183" y="589396"/>
            <a:ext cx="5069490" cy="4387878"/>
          </a:xfrm>
          <a:prstGeom prst="rect">
            <a:avLst/>
          </a:prstGeom>
        </p:spPr>
      </p:pic>
      <p:sp>
        <p:nvSpPr>
          <p:cNvPr id="8" name="Rectangle 7">
            <a:extLst>
              <a:ext uri="{FF2B5EF4-FFF2-40B4-BE49-F238E27FC236}">
                <a16:creationId xmlns:a16="http://schemas.microsoft.com/office/drawing/2014/main" id="{776E0CCF-00B1-A763-2BBB-860F9850B208}"/>
              </a:ext>
            </a:extLst>
          </p:cNvPr>
          <p:cNvSpPr/>
          <p:nvPr/>
        </p:nvSpPr>
        <p:spPr>
          <a:xfrm>
            <a:off x="1481845" y="4672474"/>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5953"/>
                </a:solidFill>
              </a:rPr>
              <a:t>OLD VERSION</a:t>
            </a:r>
          </a:p>
        </p:txBody>
      </p:sp>
      <p:pic>
        <p:nvPicPr>
          <p:cNvPr id="13" name="Picture 12" descr="A close-up of a receipt&#10;&#10;Description automatically generated">
            <a:extLst>
              <a:ext uri="{FF2B5EF4-FFF2-40B4-BE49-F238E27FC236}">
                <a16:creationId xmlns:a16="http://schemas.microsoft.com/office/drawing/2014/main" id="{38027455-9D18-7AF7-DA50-C0F72644CB44}"/>
              </a:ext>
            </a:extLst>
          </p:cNvPr>
          <p:cNvPicPr>
            <a:picLocks noChangeAspect="1"/>
          </p:cNvPicPr>
          <p:nvPr/>
        </p:nvPicPr>
        <p:blipFill rotWithShape="1">
          <a:blip r:embed="rId4">
            <a:extLst>
              <a:ext uri="{28A0092B-C50C-407E-A947-70E740481C1C}">
                <a14:useLocalDpi xmlns:a14="http://schemas.microsoft.com/office/drawing/2010/main" val="0"/>
              </a:ext>
            </a:extLst>
          </a:blip>
          <a:srcRect b="21780"/>
          <a:stretch/>
        </p:blipFill>
        <p:spPr>
          <a:xfrm>
            <a:off x="6637673" y="85468"/>
            <a:ext cx="5293895" cy="5364356"/>
          </a:xfrm>
          <a:prstGeom prst="rect">
            <a:avLst/>
          </a:prstGeom>
        </p:spPr>
      </p:pic>
      <p:sp>
        <p:nvSpPr>
          <p:cNvPr id="14" name="Rectangle 13">
            <a:extLst>
              <a:ext uri="{FF2B5EF4-FFF2-40B4-BE49-F238E27FC236}">
                <a16:creationId xmlns:a16="http://schemas.microsoft.com/office/drawing/2014/main" id="{C1BDF5BF-211D-4A09-785C-CF2AFED9774B}"/>
              </a:ext>
            </a:extLst>
          </p:cNvPr>
          <p:cNvSpPr/>
          <p:nvPr/>
        </p:nvSpPr>
        <p:spPr>
          <a:xfrm>
            <a:off x="6637673" y="4672474"/>
            <a:ext cx="2566219" cy="609600"/>
          </a:xfrm>
          <a:prstGeom prst="rect">
            <a:avLst/>
          </a:prstGeom>
          <a:solidFill>
            <a:schemeClr val="bg1"/>
          </a:solidFill>
          <a:ln w="19050">
            <a:solidFill>
              <a:srgbClr val="005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5953"/>
                </a:solidFill>
              </a:rPr>
              <a:t>NEW VERSION</a:t>
            </a:r>
          </a:p>
        </p:txBody>
      </p:sp>
    </p:spTree>
    <p:extLst>
      <p:ext uri="{BB962C8B-B14F-4D97-AF65-F5344CB8AC3E}">
        <p14:creationId xmlns:p14="http://schemas.microsoft.com/office/powerpoint/2010/main" val="3313829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L-2024_External" id="{DCA78D4F-A661-4CA8-8AAC-0B985BDB83E1}" vid="{C83C9940-6726-4E35-9942-EFBD455F07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2024_ODL_External(2)</Template>
  <TotalTime>5851</TotalTime>
  <Words>1058</Words>
  <Application>Microsoft Office PowerPoint</Application>
  <PresentationFormat>Widescreen</PresentationFormat>
  <Paragraphs>93</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Montserrat</vt:lpstr>
      <vt:lpstr>Montserrat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Serena Bonarski</dc:creator>
  <cp:lastModifiedBy>Serena Bonarski</cp:lastModifiedBy>
  <cp:revision>2</cp:revision>
  <dcterms:created xsi:type="dcterms:W3CDTF">2024-02-12T16:24:45Z</dcterms:created>
  <dcterms:modified xsi:type="dcterms:W3CDTF">2024-02-16T19:19:54Z</dcterms:modified>
</cp:coreProperties>
</file>